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53"/>
  </p:notesMasterIdLst>
  <p:handoutMasterIdLst>
    <p:handoutMasterId r:id="rId54"/>
  </p:handoutMasterIdLst>
  <p:sldIdLst>
    <p:sldId id="256" r:id="rId3"/>
    <p:sldId id="712" r:id="rId4"/>
    <p:sldId id="454" r:id="rId5"/>
    <p:sldId id="776" r:id="rId6"/>
    <p:sldId id="301" r:id="rId7"/>
    <p:sldId id="729" r:id="rId8"/>
    <p:sldId id="568" r:id="rId9"/>
    <p:sldId id="716" r:id="rId10"/>
    <p:sldId id="676" r:id="rId11"/>
    <p:sldId id="731" r:id="rId12"/>
    <p:sldId id="717" r:id="rId13"/>
    <p:sldId id="733" r:id="rId14"/>
    <p:sldId id="715" r:id="rId15"/>
    <p:sldId id="735" r:id="rId16"/>
    <p:sldId id="266" r:id="rId17"/>
    <p:sldId id="479" r:id="rId18"/>
    <p:sldId id="778" r:id="rId19"/>
    <p:sldId id="477" r:id="rId20"/>
    <p:sldId id="780" r:id="rId21"/>
    <p:sldId id="781" r:id="rId22"/>
    <p:sldId id="782" r:id="rId23"/>
    <p:sldId id="783" r:id="rId24"/>
    <p:sldId id="784" r:id="rId25"/>
    <p:sldId id="785" r:id="rId26"/>
    <p:sldId id="786" r:id="rId27"/>
    <p:sldId id="787" r:id="rId28"/>
    <p:sldId id="788" r:id="rId29"/>
    <p:sldId id="789" r:id="rId30"/>
    <p:sldId id="790" r:id="rId31"/>
    <p:sldId id="482" r:id="rId32"/>
    <p:sldId id="483" r:id="rId33"/>
    <p:sldId id="728" r:id="rId34"/>
    <p:sldId id="484" r:id="rId35"/>
    <p:sldId id="791" r:id="rId36"/>
    <p:sldId id="739" r:id="rId37"/>
    <p:sldId id="741" r:id="rId38"/>
    <p:sldId id="749" r:id="rId39"/>
    <p:sldId id="753" r:id="rId40"/>
    <p:sldId id="754" r:id="rId41"/>
    <p:sldId id="755" r:id="rId42"/>
    <p:sldId id="756" r:id="rId43"/>
    <p:sldId id="757" r:id="rId44"/>
    <p:sldId id="758" r:id="rId45"/>
    <p:sldId id="759" r:id="rId46"/>
    <p:sldId id="760" r:id="rId47"/>
    <p:sldId id="762" r:id="rId48"/>
    <p:sldId id="792" r:id="rId49"/>
    <p:sldId id="793" r:id="rId50"/>
    <p:sldId id="794" r:id="rId51"/>
    <p:sldId id="795" r:id="rId52"/>
  </p:sldIdLst>
  <p:sldSz cx="9145588" cy="6858000"/>
  <p:notesSz cx="6858000" cy="9144000"/>
  <p:custDataLst>
    <p:tags r:id="rId55"/>
  </p:custDataLst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008000"/>
    <a:srgbClr val="FF7C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568" autoAdjust="0"/>
    <p:restoredTop sz="96530" autoAdjust="0"/>
  </p:normalViewPr>
  <p:slideViewPr>
    <p:cSldViewPr snapToGrid="0">
      <p:cViewPr>
        <p:scale>
          <a:sx n="90" d="100"/>
          <a:sy n="90" d="100"/>
        </p:scale>
        <p:origin x="-510" y="-366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FDA85-4D1E-364F-8C7B-215ECFB4639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107BC3A6-6946-7F40-9ED9-2BCD5CA1C23A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3200" b="1" dirty="0" smtClean="0">
              <a:latin typeface="Ink Free" pitchFamily="66" charset="0"/>
            </a:rPr>
            <a:t>Νίκος Ακριτίδης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3200" b="1" dirty="0" smtClean="0">
              <a:latin typeface="Ink Free" pitchFamily="66" charset="0"/>
            </a:rPr>
            <a:t>Πέτρος Κλιάπης</a:t>
          </a:r>
        </a:p>
        <a:p>
          <a:pPr marL="0" indent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dirty="0" smtClean="0">
              <a:latin typeface="Ink Free" pitchFamily="66" charset="0"/>
            </a:rPr>
            <a:t>Ελπίδα Τοκμακίδου</a:t>
          </a:r>
          <a:endParaRPr lang="el-GR" sz="3200" b="1" dirty="0">
            <a:latin typeface="Ink Free" pitchFamily="66" charset="0"/>
          </a:endParaRPr>
        </a:p>
      </dgm:t>
    </dgm:pt>
    <dgm:pt modelId="{479B3A7C-57E6-5A47-9525-65432352FD9E}" type="parTrans" cxnId="{15D22A1C-7D7C-B944-98C0-11008EEA0CCA}">
      <dgm:prSet/>
      <dgm:spPr/>
      <dgm:t>
        <a:bodyPr/>
        <a:lstStyle/>
        <a:p>
          <a:endParaRPr lang="el-GR"/>
        </a:p>
      </dgm:t>
    </dgm:pt>
    <dgm:pt modelId="{7F258A25-690E-FD4A-9C01-B20338BC711D}" type="sibTrans" cxnId="{15D22A1C-7D7C-B944-98C0-11008EEA0CCA}">
      <dgm:prSet/>
      <dgm:spPr/>
      <dgm:t>
        <a:bodyPr/>
        <a:lstStyle/>
        <a:p>
          <a:endParaRPr lang="el-GR"/>
        </a:p>
      </dgm:t>
    </dgm:pt>
    <dgm:pt modelId="{D03F1045-28F4-B84C-9F95-88F9BABAE3C3}" type="pres">
      <dgm:prSet presAssocID="{2C0FDA85-4D1E-364F-8C7B-215ECFB463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885DA27-5906-6442-ABE9-432C0FD58B0B}" type="pres">
      <dgm:prSet presAssocID="{107BC3A6-6946-7F40-9ED9-2BCD5CA1C23A}" presName="parentText" presStyleLbl="node1" presStyleIdx="0" presStyleCnt="1" custLinFactNeighborX="0" custLinFactNeighborY="-2181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5D22A1C-7D7C-B944-98C0-11008EEA0CCA}" srcId="{2C0FDA85-4D1E-364F-8C7B-215ECFB46395}" destId="{107BC3A6-6946-7F40-9ED9-2BCD5CA1C23A}" srcOrd="0" destOrd="0" parTransId="{479B3A7C-57E6-5A47-9525-65432352FD9E}" sibTransId="{7F258A25-690E-FD4A-9C01-B20338BC711D}"/>
    <dgm:cxn modelId="{5B902AD1-33C3-F541-BC0A-4D9C4CBB991A}" type="presOf" srcId="{2C0FDA85-4D1E-364F-8C7B-215ECFB46395}" destId="{D03F1045-28F4-B84C-9F95-88F9BABAE3C3}" srcOrd="0" destOrd="0" presId="urn:microsoft.com/office/officeart/2005/8/layout/vList2"/>
    <dgm:cxn modelId="{560FFD27-BE36-9E4F-A1F6-2BC26CB139EF}" type="presOf" srcId="{107BC3A6-6946-7F40-9ED9-2BCD5CA1C23A}" destId="{4885DA27-5906-6442-ABE9-432C0FD58B0B}" srcOrd="0" destOrd="0" presId="urn:microsoft.com/office/officeart/2005/8/layout/vList2"/>
    <dgm:cxn modelId="{ACBDB4D2-E13A-334E-8408-7532EEC2F46B}" type="presParOf" srcId="{D03F1045-28F4-B84C-9F95-88F9BABAE3C3}" destId="{4885DA27-5906-6442-ABE9-432C0FD58B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389C006-1690-448A-867E-92232213167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l-GR"/>
        </a:p>
      </dgm:t>
    </dgm:pt>
    <dgm:pt modelId="{896A0026-A638-4B5C-98E7-3D324415A8F9}">
      <dgm:prSet phldrT="[Κείμενο]" custT="1"/>
      <dgm:spPr/>
      <dgm:t>
        <a:bodyPr/>
        <a:lstStyle/>
        <a:p>
          <a:r>
            <a:rPr lang="el-GR" sz="2800" b="1" dirty="0" smtClean="0"/>
            <a:t>Αξία</a:t>
          </a:r>
          <a:endParaRPr lang="el-GR" sz="2800" b="1" dirty="0"/>
        </a:p>
      </dgm:t>
    </dgm:pt>
    <dgm:pt modelId="{5E9F48AF-4B16-4D2B-96FB-B793CF4DF0B9}" type="parTrans" cxnId="{FE238192-0692-489E-85E1-9AF17CED0760}">
      <dgm:prSet/>
      <dgm:spPr/>
      <dgm:t>
        <a:bodyPr/>
        <a:lstStyle/>
        <a:p>
          <a:endParaRPr lang="el-GR" sz="2000" b="1"/>
        </a:p>
      </dgm:t>
    </dgm:pt>
    <dgm:pt modelId="{5F565D60-8643-4A1E-800D-2E810A29B7E6}" type="sibTrans" cxnId="{FE238192-0692-489E-85E1-9AF17CED0760}">
      <dgm:prSet/>
      <dgm:spPr/>
      <dgm:t>
        <a:bodyPr/>
        <a:lstStyle/>
        <a:p>
          <a:endParaRPr lang="el-GR" sz="2000" b="1"/>
        </a:p>
      </dgm:t>
    </dgm:pt>
    <dgm:pt modelId="{30A4A21F-49DD-4038-9A0A-5793F5C50D50}">
      <dgm:prSet phldrT="[Κείμενο]" custT="1"/>
      <dgm:spPr/>
      <dgm:t>
        <a:bodyPr/>
        <a:lstStyle/>
        <a:p>
          <a:r>
            <a:rPr lang="el-GR" sz="2000" b="1" dirty="0" smtClean="0"/>
            <a:t>Υπευθυνότητα</a:t>
          </a:r>
          <a:endParaRPr lang="el-GR" sz="2000" b="1" dirty="0"/>
        </a:p>
      </dgm:t>
    </dgm:pt>
    <dgm:pt modelId="{0415FB98-DCE5-43DD-B8D6-85BEF36D038D}" type="parTrans" cxnId="{D34EE35B-C28C-4586-A81C-3BD01F721707}">
      <dgm:prSet/>
      <dgm:spPr/>
      <dgm:t>
        <a:bodyPr/>
        <a:lstStyle/>
        <a:p>
          <a:endParaRPr lang="el-GR" sz="2000" b="1"/>
        </a:p>
      </dgm:t>
    </dgm:pt>
    <dgm:pt modelId="{B352B8DB-94E6-480A-A8AF-BCEB2C18B1E9}" type="sibTrans" cxnId="{D34EE35B-C28C-4586-A81C-3BD01F721707}">
      <dgm:prSet/>
      <dgm:spPr/>
      <dgm:t>
        <a:bodyPr/>
        <a:lstStyle/>
        <a:p>
          <a:endParaRPr lang="el-GR" sz="2000" b="1"/>
        </a:p>
      </dgm:t>
    </dgm:pt>
    <dgm:pt modelId="{3059BED0-88A0-449E-BBB7-2AFFB58BDCE2}">
      <dgm:prSet phldrT="[Κείμενο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l-GR" sz="2800" b="1" dirty="0" smtClean="0"/>
            <a:t>Συμπεριφορές</a:t>
          </a:r>
          <a:endParaRPr lang="el-GR" sz="3200" b="1" dirty="0"/>
        </a:p>
      </dgm:t>
    </dgm:pt>
    <dgm:pt modelId="{3858D061-C822-4292-93B2-A3AA35EE87E1}" type="parTrans" cxnId="{1A419142-DE61-41C0-A4F6-23A3D691CC4D}">
      <dgm:prSet/>
      <dgm:spPr/>
      <dgm:t>
        <a:bodyPr/>
        <a:lstStyle/>
        <a:p>
          <a:endParaRPr lang="el-GR" sz="2000" b="1"/>
        </a:p>
      </dgm:t>
    </dgm:pt>
    <dgm:pt modelId="{340718D1-CCE3-4A22-9CD1-E509D90CC491}" type="sibTrans" cxnId="{1A419142-DE61-41C0-A4F6-23A3D691CC4D}">
      <dgm:prSet/>
      <dgm:spPr/>
      <dgm:t>
        <a:bodyPr/>
        <a:lstStyle/>
        <a:p>
          <a:endParaRPr lang="el-GR" sz="2000" b="1"/>
        </a:p>
      </dgm:t>
    </dgm:pt>
    <dgm:pt modelId="{7DDB8038-75B3-4E3A-87FB-DD8C33B00E5C}">
      <dgm:prSet phldrT="[Κείμενο]" custT="1"/>
      <dgm:spPr/>
      <dgm:t>
        <a:bodyPr/>
        <a:lstStyle/>
        <a:p>
          <a:endParaRPr lang="el-GR" sz="1800" b="1" dirty="0" smtClean="0"/>
        </a:p>
        <a:p>
          <a:r>
            <a:rPr lang="el-GR" sz="1800" b="1" dirty="0" smtClean="0"/>
            <a:t>- </a:t>
          </a:r>
          <a:r>
            <a:rPr lang="el-GR" sz="2000" b="1" dirty="0" smtClean="0"/>
            <a:t>Τακτοποίηση</a:t>
          </a:r>
        </a:p>
        <a:p>
          <a:endParaRPr lang="el-GR" sz="2000" b="1" dirty="0" smtClean="0"/>
        </a:p>
        <a:p>
          <a:endParaRPr lang="el-GR" sz="2000" b="1" dirty="0" smtClean="0"/>
        </a:p>
        <a:p>
          <a:endParaRPr lang="el-GR" sz="2000" b="1" dirty="0" smtClean="0"/>
        </a:p>
        <a:p>
          <a:r>
            <a:rPr lang="el-GR" sz="2000" b="1" dirty="0" smtClean="0"/>
            <a:t>- Δικαιώματα / υποχρεώσεις</a:t>
          </a:r>
          <a:endParaRPr lang="el-GR" sz="2000" b="1" dirty="0"/>
        </a:p>
      </dgm:t>
    </dgm:pt>
    <dgm:pt modelId="{CA4A2008-713C-4103-98F8-39AA14560937}" type="parTrans" cxnId="{95137328-27BF-4A00-B018-F8EFEEF49A13}">
      <dgm:prSet/>
      <dgm:spPr/>
      <dgm:t>
        <a:bodyPr/>
        <a:lstStyle/>
        <a:p>
          <a:endParaRPr lang="el-GR" sz="2000" b="1"/>
        </a:p>
      </dgm:t>
    </dgm:pt>
    <dgm:pt modelId="{939CB211-B6DC-4CA6-BDAB-C18CC24A6738}" type="sibTrans" cxnId="{95137328-27BF-4A00-B018-F8EFEEF49A13}">
      <dgm:prSet/>
      <dgm:spPr/>
      <dgm:t>
        <a:bodyPr/>
        <a:lstStyle/>
        <a:p>
          <a:endParaRPr lang="el-GR" sz="2000" b="1"/>
        </a:p>
      </dgm:t>
    </dgm:pt>
    <dgm:pt modelId="{F35BD5DB-2C8D-4597-AB16-412A684F579F}">
      <dgm:prSet phldrT="[Κείμενο]" custT="1"/>
      <dgm:spPr/>
      <dgm:t>
        <a:bodyPr/>
        <a:lstStyle/>
        <a:p>
          <a:r>
            <a:rPr lang="el-GR" sz="2800" b="1" dirty="0" smtClean="0"/>
            <a:t>Ρουτίνες</a:t>
          </a:r>
          <a:endParaRPr lang="el-GR" sz="3200" b="1" dirty="0"/>
        </a:p>
      </dgm:t>
    </dgm:pt>
    <dgm:pt modelId="{CA54F791-5D67-4C9C-9217-7E9D43D1A904}" type="parTrans" cxnId="{843F9BA4-8B7E-4078-ADFE-7E3A283B1717}">
      <dgm:prSet/>
      <dgm:spPr/>
      <dgm:t>
        <a:bodyPr/>
        <a:lstStyle/>
        <a:p>
          <a:endParaRPr lang="el-GR" sz="2000" b="1"/>
        </a:p>
      </dgm:t>
    </dgm:pt>
    <dgm:pt modelId="{3454E377-4F6C-4CDE-8C54-8881AE2092E3}" type="sibTrans" cxnId="{843F9BA4-8B7E-4078-ADFE-7E3A283B1717}">
      <dgm:prSet/>
      <dgm:spPr/>
      <dgm:t>
        <a:bodyPr/>
        <a:lstStyle/>
        <a:p>
          <a:endParaRPr lang="el-GR" sz="2000" b="1"/>
        </a:p>
      </dgm:t>
    </dgm:pt>
    <dgm:pt modelId="{F4C44F43-9B6E-4A08-A97A-C9F71D128B59}">
      <dgm:prSet phldrT="[Κείμενο]" custT="1"/>
      <dgm:spPr>
        <a:noFill/>
      </dgm:spPr>
      <dgm:t>
        <a:bodyPr/>
        <a:lstStyle/>
        <a:p>
          <a:r>
            <a:rPr lang="el-GR" sz="1800" b="1" dirty="0" smtClean="0"/>
            <a:t>- </a:t>
          </a:r>
          <a:r>
            <a:rPr lang="el-GR" sz="2000" b="1" dirty="0" smtClean="0"/>
            <a:t>Ελέγχω την τσάντα μου …</a:t>
          </a:r>
        </a:p>
        <a:p>
          <a:r>
            <a:rPr lang="el-GR" sz="2000" b="1" dirty="0" smtClean="0"/>
            <a:t>- Διατηρώ το θρανίο μου καθαρό (…)</a:t>
          </a:r>
        </a:p>
        <a:p>
          <a:r>
            <a:rPr lang="el-GR" sz="2000" b="1" dirty="0" smtClean="0"/>
            <a:t>- … αίθουσα, … προαύλιο, …</a:t>
          </a:r>
        </a:p>
        <a:p>
          <a:endParaRPr lang="el-GR" sz="2000" b="1" dirty="0" smtClean="0"/>
        </a:p>
        <a:p>
          <a:r>
            <a:rPr lang="el-GR" sz="2000" b="1" dirty="0" smtClean="0"/>
            <a:t>- Συμμετέχω στην ομάδα εργασίας …</a:t>
          </a:r>
        </a:p>
        <a:p>
          <a:r>
            <a:rPr lang="el-GR" sz="2000" b="1" dirty="0" smtClean="0"/>
            <a:t>- Αναλαμβάνω  …</a:t>
          </a:r>
        </a:p>
        <a:p>
          <a:r>
            <a:rPr lang="el-GR" sz="2000" b="1" dirty="0" smtClean="0"/>
            <a:t>- Ολοκληρώνω την εργασία …</a:t>
          </a:r>
          <a:r>
            <a:rPr lang="el-GR" sz="1800" b="1" dirty="0" smtClean="0"/>
            <a:t> </a:t>
          </a:r>
          <a:endParaRPr lang="el-GR" sz="1800" b="1" dirty="0"/>
        </a:p>
      </dgm:t>
    </dgm:pt>
    <dgm:pt modelId="{92EF9995-8FA8-49E3-A3DF-FFD267F0697A}" type="parTrans" cxnId="{01FF2A12-B5CE-436F-80F5-9CC98734DF82}">
      <dgm:prSet/>
      <dgm:spPr/>
      <dgm:t>
        <a:bodyPr/>
        <a:lstStyle/>
        <a:p>
          <a:endParaRPr lang="el-GR" sz="2000" b="1"/>
        </a:p>
      </dgm:t>
    </dgm:pt>
    <dgm:pt modelId="{EC48533B-68B4-4BF4-A157-97A2A2208B52}" type="sibTrans" cxnId="{01FF2A12-B5CE-436F-80F5-9CC98734DF82}">
      <dgm:prSet/>
      <dgm:spPr/>
      <dgm:t>
        <a:bodyPr/>
        <a:lstStyle/>
        <a:p>
          <a:endParaRPr lang="el-GR" sz="2000" b="1"/>
        </a:p>
      </dgm:t>
    </dgm:pt>
    <dgm:pt modelId="{8923769E-068B-4E55-BDA1-346EC910A095}">
      <dgm:prSet custT="1"/>
      <dgm:spPr/>
      <dgm:t>
        <a:bodyPr/>
        <a:lstStyle/>
        <a:p>
          <a:endParaRPr lang="el-GR" sz="1800" b="1" dirty="0" smtClean="0"/>
        </a:p>
      </dgm:t>
    </dgm:pt>
    <dgm:pt modelId="{1EFBF423-5A4A-43E3-B1D4-27D8EE889570}" type="parTrans" cxnId="{3089C154-F624-4BEC-8EA6-B3C82F49674A}">
      <dgm:prSet/>
      <dgm:spPr/>
      <dgm:t>
        <a:bodyPr/>
        <a:lstStyle/>
        <a:p>
          <a:endParaRPr lang="el-GR" sz="2000" b="1"/>
        </a:p>
      </dgm:t>
    </dgm:pt>
    <dgm:pt modelId="{4D9FA3E9-B150-4BF2-A830-AF6DBCD53F85}" type="sibTrans" cxnId="{3089C154-F624-4BEC-8EA6-B3C82F49674A}">
      <dgm:prSet/>
      <dgm:spPr/>
      <dgm:t>
        <a:bodyPr/>
        <a:lstStyle/>
        <a:p>
          <a:endParaRPr lang="el-GR" sz="2000" b="1"/>
        </a:p>
      </dgm:t>
    </dgm:pt>
    <dgm:pt modelId="{1BA800B3-55F9-4CC9-A288-4CC58140CB11}" type="pres">
      <dgm:prSet presAssocID="{5389C006-1690-448A-867E-92232213167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F5A37319-C443-4C9B-87DD-0C88732C040F}" type="pres">
      <dgm:prSet presAssocID="{896A0026-A638-4B5C-98E7-3D324415A8F9}" presName="parentText1" presStyleLbl="node1" presStyleIdx="0" presStyleCnt="3" custScaleX="93693" custLinFactNeighborX="472" custLinFactNeighborY="-2145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DFC18E-8AD1-412E-B67A-1FDAED8B0320}" type="pres">
      <dgm:prSet presAssocID="{896A0026-A638-4B5C-98E7-3D324415A8F9}" presName="childText1" presStyleLbl="solidAlignAcc1" presStyleIdx="0" presStyleCnt="3" custScaleX="68985" custLinFactNeighborX="-1531" custLinFactNeighborY="-121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8B9B306-6E17-4D06-897E-037630ABC184}" type="pres">
      <dgm:prSet presAssocID="{3059BED0-88A0-449E-BBB7-2AFFB58BDCE2}" presName="parentText2" presStyleLbl="node1" presStyleIdx="1" presStyleCnt="3" custScaleX="107992" custLinFactNeighborX="-4250" custLinFactNeighborY="-2511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187176C-0666-40C0-82E8-F71CDFEEB14B}" type="pres">
      <dgm:prSet presAssocID="{3059BED0-88A0-449E-BBB7-2AFFB58BDCE2}" presName="childText2" presStyleLbl="solidAlignAcc1" presStyleIdx="1" presStyleCnt="3" custScaleX="76381" custLinFactNeighborX="-26044" custLinFactNeighborY="-151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196C183-6CD7-4BE0-8477-F1D7138ECB19}" type="pres">
      <dgm:prSet presAssocID="{F35BD5DB-2C8D-4597-AB16-412A684F579F}" presName="parentText3" presStyleLbl="node1" presStyleIdx="2" presStyleCnt="3" custScaleX="132665" custLinFactNeighborX="-14432" custLinFactNeighborY="-218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F380650-B299-424E-B02A-41AF955691D5}" type="pres">
      <dgm:prSet presAssocID="{F35BD5DB-2C8D-4597-AB16-412A684F579F}" presName="childText3" presStyleLbl="solidAlignAcc1" presStyleIdx="2" presStyleCnt="3" custScaleX="169537" custScaleY="114304" custLinFactNeighborX="-3064" custLinFactNeighborY="-51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A49F934-6BD6-48F1-918F-A059A607AFF0}" type="presOf" srcId="{8923769E-068B-4E55-BDA1-346EC910A095}" destId="{B187176C-0666-40C0-82E8-F71CDFEEB14B}" srcOrd="0" destOrd="1" presId="urn:microsoft.com/office/officeart/2009/3/layout/IncreasingArrowsProcess"/>
    <dgm:cxn modelId="{FE238192-0692-489E-85E1-9AF17CED0760}" srcId="{5389C006-1690-448A-867E-922322131673}" destId="{896A0026-A638-4B5C-98E7-3D324415A8F9}" srcOrd="0" destOrd="0" parTransId="{5E9F48AF-4B16-4D2B-96FB-B793CF4DF0B9}" sibTransId="{5F565D60-8643-4A1E-800D-2E810A29B7E6}"/>
    <dgm:cxn modelId="{95137328-27BF-4A00-B018-F8EFEEF49A13}" srcId="{3059BED0-88A0-449E-BBB7-2AFFB58BDCE2}" destId="{7DDB8038-75B3-4E3A-87FB-DD8C33B00E5C}" srcOrd="0" destOrd="0" parTransId="{CA4A2008-713C-4103-98F8-39AA14560937}" sibTransId="{939CB211-B6DC-4CA6-BDAB-C18CC24A6738}"/>
    <dgm:cxn modelId="{0A40F942-CC15-4BA3-B31E-CBC4B7559DC5}" type="presOf" srcId="{30A4A21F-49DD-4038-9A0A-5793F5C50D50}" destId="{B8DFC18E-8AD1-412E-B67A-1FDAED8B0320}" srcOrd="0" destOrd="0" presId="urn:microsoft.com/office/officeart/2009/3/layout/IncreasingArrowsProcess"/>
    <dgm:cxn modelId="{DB7E58C0-493F-46FF-BFE0-20DC3A12EFDF}" type="presOf" srcId="{896A0026-A638-4B5C-98E7-3D324415A8F9}" destId="{F5A37319-C443-4C9B-87DD-0C88732C040F}" srcOrd="0" destOrd="0" presId="urn:microsoft.com/office/officeart/2009/3/layout/IncreasingArrowsProcess"/>
    <dgm:cxn modelId="{01FF2A12-B5CE-436F-80F5-9CC98734DF82}" srcId="{F35BD5DB-2C8D-4597-AB16-412A684F579F}" destId="{F4C44F43-9B6E-4A08-A97A-C9F71D128B59}" srcOrd="0" destOrd="0" parTransId="{92EF9995-8FA8-49E3-A3DF-FFD267F0697A}" sibTransId="{EC48533B-68B4-4BF4-A157-97A2A2208B52}"/>
    <dgm:cxn modelId="{F46CA196-10B5-4890-B5FF-A2DD66A207C8}" type="presOf" srcId="{5389C006-1690-448A-867E-922322131673}" destId="{1BA800B3-55F9-4CC9-A288-4CC58140CB11}" srcOrd="0" destOrd="0" presId="urn:microsoft.com/office/officeart/2009/3/layout/IncreasingArrowsProcess"/>
    <dgm:cxn modelId="{8A3B4484-9876-4D75-8124-E5A21C76EB1B}" type="presOf" srcId="{3059BED0-88A0-449E-BBB7-2AFFB58BDCE2}" destId="{58B9B306-6E17-4D06-897E-037630ABC184}" srcOrd="0" destOrd="0" presId="urn:microsoft.com/office/officeart/2009/3/layout/IncreasingArrowsProcess"/>
    <dgm:cxn modelId="{1A419142-DE61-41C0-A4F6-23A3D691CC4D}" srcId="{5389C006-1690-448A-867E-922322131673}" destId="{3059BED0-88A0-449E-BBB7-2AFFB58BDCE2}" srcOrd="1" destOrd="0" parTransId="{3858D061-C822-4292-93B2-A3AA35EE87E1}" sibTransId="{340718D1-CCE3-4A22-9CD1-E509D90CC491}"/>
    <dgm:cxn modelId="{D34EE35B-C28C-4586-A81C-3BD01F721707}" srcId="{896A0026-A638-4B5C-98E7-3D324415A8F9}" destId="{30A4A21F-49DD-4038-9A0A-5793F5C50D50}" srcOrd="0" destOrd="0" parTransId="{0415FB98-DCE5-43DD-B8D6-85BEF36D038D}" sibTransId="{B352B8DB-94E6-480A-A8AF-BCEB2C18B1E9}"/>
    <dgm:cxn modelId="{3089C154-F624-4BEC-8EA6-B3C82F49674A}" srcId="{3059BED0-88A0-449E-BBB7-2AFFB58BDCE2}" destId="{8923769E-068B-4E55-BDA1-346EC910A095}" srcOrd="1" destOrd="0" parTransId="{1EFBF423-5A4A-43E3-B1D4-27D8EE889570}" sibTransId="{4D9FA3E9-B150-4BF2-A830-AF6DBCD53F85}"/>
    <dgm:cxn modelId="{DFF69C37-2B0C-487F-A9A7-7A0C016B7C30}" type="presOf" srcId="{7DDB8038-75B3-4E3A-87FB-DD8C33B00E5C}" destId="{B187176C-0666-40C0-82E8-F71CDFEEB14B}" srcOrd="0" destOrd="0" presId="urn:microsoft.com/office/officeart/2009/3/layout/IncreasingArrowsProcess"/>
    <dgm:cxn modelId="{03B44897-F680-4BD9-A2CE-4BB4A8B5F999}" type="presOf" srcId="{F35BD5DB-2C8D-4597-AB16-412A684F579F}" destId="{E196C183-6CD7-4BE0-8477-F1D7138ECB19}" srcOrd="0" destOrd="0" presId="urn:microsoft.com/office/officeart/2009/3/layout/IncreasingArrowsProcess"/>
    <dgm:cxn modelId="{843F9BA4-8B7E-4078-ADFE-7E3A283B1717}" srcId="{5389C006-1690-448A-867E-922322131673}" destId="{F35BD5DB-2C8D-4597-AB16-412A684F579F}" srcOrd="2" destOrd="0" parTransId="{CA54F791-5D67-4C9C-9217-7E9D43D1A904}" sibTransId="{3454E377-4F6C-4CDE-8C54-8881AE2092E3}"/>
    <dgm:cxn modelId="{C1FABDE4-D21F-4908-BF82-CAC7187A941D}" type="presOf" srcId="{F4C44F43-9B6E-4A08-A97A-C9F71D128B59}" destId="{9F380650-B299-424E-B02A-41AF955691D5}" srcOrd="0" destOrd="0" presId="urn:microsoft.com/office/officeart/2009/3/layout/IncreasingArrowsProcess"/>
    <dgm:cxn modelId="{0DB52BCE-FCA1-4DFA-A579-B54342E77DC7}" type="presParOf" srcId="{1BA800B3-55F9-4CC9-A288-4CC58140CB11}" destId="{F5A37319-C443-4C9B-87DD-0C88732C040F}" srcOrd="0" destOrd="0" presId="urn:microsoft.com/office/officeart/2009/3/layout/IncreasingArrowsProcess"/>
    <dgm:cxn modelId="{71394A9F-E14E-4322-8B62-91D0FD66B16B}" type="presParOf" srcId="{1BA800B3-55F9-4CC9-A288-4CC58140CB11}" destId="{B8DFC18E-8AD1-412E-B67A-1FDAED8B0320}" srcOrd="1" destOrd="0" presId="urn:microsoft.com/office/officeart/2009/3/layout/IncreasingArrowsProcess"/>
    <dgm:cxn modelId="{4ED3621C-FA5D-4DAF-9F1D-AD8EFABA03DF}" type="presParOf" srcId="{1BA800B3-55F9-4CC9-A288-4CC58140CB11}" destId="{58B9B306-6E17-4D06-897E-037630ABC184}" srcOrd="2" destOrd="0" presId="urn:microsoft.com/office/officeart/2009/3/layout/IncreasingArrowsProcess"/>
    <dgm:cxn modelId="{6B7196BA-EE4A-411A-AB91-15490AC74346}" type="presParOf" srcId="{1BA800B3-55F9-4CC9-A288-4CC58140CB11}" destId="{B187176C-0666-40C0-82E8-F71CDFEEB14B}" srcOrd="3" destOrd="0" presId="urn:microsoft.com/office/officeart/2009/3/layout/IncreasingArrowsProcess"/>
    <dgm:cxn modelId="{A2E1D0AC-4E4E-4532-B4DD-23660FF5F0E6}" type="presParOf" srcId="{1BA800B3-55F9-4CC9-A288-4CC58140CB11}" destId="{E196C183-6CD7-4BE0-8477-F1D7138ECB19}" srcOrd="4" destOrd="0" presId="urn:microsoft.com/office/officeart/2009/3/layout/IncreasingArrowsProcess"/>
    <dgm:cxn modelId="{F7804C4A-EA3E-493E-A9FF-A68CD0F9ED26}" type="presParOf" srcId="{1BA800B3-55F9-4CC9-A288-4CC58140CB11}" destId="{9F380650-B299-424E-B02A-41AF955691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89C006-1690-448A-867E-92232213167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l-GR"/>
        </a:p>
      </dgm:t>
    </dgm:pt>
    <dgm:pt modelId="{896A0026-A638-4B5C-98E7-3D324415A8F9}">
      <dgm:prSet phldrT="[Κείμενο]"/>
      <dgm:spPr/>
      <dgm:t>
        <a:bodyPr/>
        <a:lstStyle/>
        <a:p>
          <a:r>
            <a:rPr lang="el-GR" b="1" dirty="0" smtClean="0"/>
            <a:t>Αξία</a:t>
          </a:r>
          <a:endParaRPr lang="el-GR" b="1" dirty="0"/>
        </a:p>
      </dgm:t>
    </dgm:pt>
    <dgm:pt modelId="{5E9F48AF-4B16-4D2B-96FB-B793CF4DF0B9}" type="parTrans" cxnId="{FE238192-0692-489E-85E1-9AF17CED0760}">
      <dgm:prSet/>
      <dgm:spPr/>
      <dgm:t>
        <a:bodyPr/>
        <a:lstStyle/>
        <a:p>
          <a:endParaRPr lang="el-GR" b="1"/>
        </a:p>
      </dgm:t>
    </dgm:pt>
    <dgm:pt modelId="{5F565D60-8643-4A1E-800D-2E810A29B7E6}" type="sibTrans" cxnId="{FE238192-0692-489E-85E1-9AF17CED0760}">
      <dgm:prSet/>
      <dgm:spPr/>
      <dgm:t>
        <a:bodyPr/>
        <a:lstStyle/>
        <a:p>
          <a:endParaRPr lang="el-GR" b="1"/>
        </a:p>
      </dgm:t>
    </dgm:pt>
    <dgm:pt modelId="{30A4A21F-49DD-4038-9A0A-5793F5C50D50}">
      <dgm:prSet phldrT="[Κείμενο]" custT="1"/>
      <dgm:spPr/>
      <dgm:t>
        <a:bodyPr/>
        <a:lstStyle/>
        <a:p>
          <a:r>
            <a:rPr lang="el-GR" sz="2000" b="1" dirty="0" smtClean="0"/>
            <a:t>Ασφάλεια</a:t>
          </a:r>
          <a:endParaRPr lang="el-GR" sz="1300" b="1" dirty="0"/>
        </a:p>
      </dgm:t>
    </dgm:pt>
    <dgm:pt modelId="{0415FB98-DCE5-43DD-B8D6-85BEF36D038D}" type="parTrans" cxnId="{D34EE35B-C28C-4586-A81C-3BD01F721707}">
      <dgm:prSet/>
      <dgm:spPr/>
      <dgm:t>
        <a:bodyPr/>
        <a:lstStyle/>
        <a:p>
          <a:endParaRPr lang="el-GR" b="1"/>
        </a:p>
      </dgm:t>
    </dgm:pt>
    <dgm:pt modelId="{B352B8DB-94E6-480A-A8AF-BCEB2C18B1E9}" type="sibTrans" cxnId="{D34EE35B-C28C-4586-A81C-3BD01F721707}">
      <dgm:prSet/>
      <dgm:spPr/>
      <dgm:t>
        <a:bodyPr/>
        <a:lstStyle/>
        <a:p>
          <a:endParaRPr lang="el-GR" b="1"/>
        </a:p>
      </dgm:t>
    </dgm:pt>
    <dgm:pt modelId="{3059BED0-88A0-449E-BBB7-2AFFB58BDCE2}">
      <dgm:prSet phldrT="[Κείμενο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l-GR" b="1" dirty="0" smtClean="0"/>
            <a:t>Συμπεριφορές</a:t>
          </a:r>
          <a:endParaRPr lang="el-GR" b="1" dirty="0"/>
        </a:p>
      </dgm:t>
    </dgm:pt>
    <dgm:pt modelId="{3858D061-C822-4292-93B2-A3AA35EE87E1}" type="parTrans" cxnId="{1A419142-DE61-41C0-A4F6-23A3D691CC4D}">
      <dgm:prSet/>
      <dgm:spPr/>
      <dgm:t>
        <a:bodyPr/>
        <a:lstStyle/>
        <a:p>
          <a:endParaRPr lang="el-GR" b="1"/>
        </a:p>
      </dgm:t>
    </dgm:pt>
    <dgm:pt modelId="{340718D1-CCE3-4A22-9CD1-E509D90CC491}" type="sibTrans" cxnId="{1A419142-DE61-41C0-A4F6-23A3D691CC4D}">
      <dgm:prSet/>
      <dgm:spPr/>
      <dgm:t>
        <a:bodyPr/>
        <a:lstStyle/>
        <a:p>
          <a:endParaRPr lang="el-GR" b="1"/>
        </a:p>
      </dgm:t>
    </dgm:pt>
    <dgm:pt modelId="{7DDB8038-75B3-4E3A-87FB-DD8C33B00E5C}">
      <dgm:prSet phldrT="[Κείμενο]" custT="1"/>
      <dgm:spPr/>
      <dgm:t>
        <a:bodyPr/>
        <a:lstStyle/>
        <a:p>
          <a:endParaRPr lang="el-GR" sz="1300" b="1" dirty="0" smtClean="0"/>
        </a:p>
        <a:p>
          <a:r>
            <a:rPr lang="el-GR" sz="1300" b="1" dirty="0" smtClean="0"/>
            <a:t>- </a:t>
          </a:r>
          <a:r>
            <a:rPr lang="el-GR" sz="2000" b="1" dirty="0" smtClean="0"/>
            <a:t>Κίνηση</a:t>
          </a:r>
          <a:endParaRPr lang="el-GR" sz="1300" b="1" dirty="0" smtClean="0"/>
        </a:p>
        <a:p>
          <a:endParaRPr lang="el-GR" sz="1300" b="1" dirty="0" smtClean="0"/>
        </a:p>
        <a:p>
          <a:endParaRPr lang="el-GR" sz="1300" b="1" dirty="0"/>
        </a:p>
      </dgm:t>
    </dgm:pt>
    <dgm:pt modelId="{CA4A2008-713C-4103-98F8-39AA14560937}" type="parTrans" cxnId="{95137328-27BF-4A00-B018-F8EFEEF49A13}">
      <dgm:prSet/>
      <dgm:spPr/>
      <dgm:t>
        <a:bodyPr/>
        <a:lstStyle/>
        <a:p>
          <a:endParaRPr lang="el-GR" b="1"/>
        </a:p>
      </dgm:t>
    </dgm:pt>
    <dgm:pt modelId="{939CB211-B6DC-4CA6-BDAB-C18CC24A6738}" type="sibTrans" cxnId="{95137328-27BF-4A00-B018-F8EFEEF49A13}">
      <dgm:prSet/>
      <dgm:spPr/>
      <dgm:t>
        <a:bodyPr/>
        <a:lstStyle/>
        <a:p>
          <a:endParaRPr lang="el-GR" b="1"/>
        </a:p>
      </dgm:t>
    </dgm:pt>
    <dgm:pt modelId="{F35BD5DB-2C8D-4597-AB16-412A684F579F}">
      <dgm:prSet phldrT="[Κείμενο]"/>
      <dgm:spPr/>
      <dgm:t>
        <a:bodyPr/>
        <a:lstStyle/>
        <a:p>
          <a:r>
            <a:rPr lang="el-GR" b="1" dirty="0" smtClean="0"/>
            <a:t>Ρουτίνες</a:t>
          </a:r>
          <a:endParaRPr lang="el-GR" b="1" dirty="0"/>
        </a:p>
      </dgm:t>
    </dgm:pt>
    <dgm:pt modelId="{CA54F791-5D67-4C9C-9217-7E9D43D1A904}" type="parTrans" cxnId="{843F9BA4-8B7E-4078-ADFE-7E3A283B1717}">
      <dgm:prSet/>
      <dgm:spPr/>
      <dgm:t>
        <a:bodyPr/>
        <a:lstStyle/>
        <a:p>
          <a:endParaRPr lang="el-GR" b="1"/>
        </a:p>
      </dgm:t>
    </dgm:pt>
    <dgm:pt modelId="{3454E377-4F6C-4CDE-8C54-8881AE2092E3}" type="sibTrans" cxnId="{843F9BA4-8B7E-4078-ADFE-7E3A283B1717}">
      <dgm:prSet/>
      <dgm:spPr/>
      <dgm:t>
        <a:bodyPr/>
        <a:lstStyle/>
        <a:p>
          <a:endParaRPr lang="el-GR" b="1"/>
        </a:p>
      </dgm:t>
    </dgm:pt>
    <dgm:pt modelId="{F4C44F43-9B6E-4A08-A97A-C9F71D128B59}">
      <dgm:prSet phldrT="[Κείμενο]" custT="1"/>
      <dgm:spPr>
        <a:noFill/>
      </dgm:spPr>
      <dgm:t>
        <a:bodyPr/>
        <a:lstStyle/>
        <a:p>
          <a:r>
            <a:rPr lang="el-GR" sz="1600" b="1" dirty="0" smtClean="0"/>
            <a:t>- Περιμένω στη σειρά για να </a:t>
          </a:r>
          <a:endParaRPr lang="en-US" sz="1600" b="1" dirty="0" smtClean="0"/>
        </a:p>
        <a:p>
          <a:r>
            <a:rPr lang="en-US" sz="1600" b="1" dirty="0" smtClean="0"/>
            <a:t>   </a:t>
          </a:r>
          <a:r>
            <a:rPr lang="el-GR" sz="1600" b="1" dirty="0" smtClean="0"/>
            <a:t>μπω στην αίθουσα</a:t>
          </a:r>
        </a:p>
        <a:p>
          <a:r>
            <a:rPr lang="el-GR" sz="1600" b="1" dirty="0" smtClean="0"/>
            <a:t>- Περιμένω … βγω …</a:t>
          </a:r>
        </a:p>
        <a:p>
          <a:r>
            <a:rPr lang="el-GR" sz="1600" b="1" dirty="0" smtClean="0"/>
            <a:t>- Στις σκάλες κινούμαι αργά …</a:t>
          </a:r>
        </a:p>
        <a:p>
          <a:endParaRPr lang="el-GR" sz="1600" b="1" dirty="0" smtClean="0"/>
        </a:p>
        <a:p>
          <a:r>
            <a:rPr lang="el-GR" sz="1600" b="1" dirty="0" smtClean="0">
              <a:solidFill>
                <a:schemeClr val="tx1"/>
              </a:solidFill>
            </a:rPr>
            <a:t>- Χρησιμοποιώ αντισηπτικό υγρό …</a:t>
          </a:r>
        </a:p>
        <a:p>
          <a:r>
            <a:rPr lang="el-GR" sz="1600" b="1" dirty="0" smtClean="0"/>
            <a:t>- Πλένω τα χέρια μου…</a:t>
          </a:r>
        </a:p>
        <a:p>
          <a:r>
            <a:rPr lang="el-GR" sz="1600" b="1" dirty="0" smtClean="0"/>
            <a:t>- Τηρώ αποστάσεις … </a:t>
          </a:r>
          <a:endParaRPr lang="el-GR" sz="1300" b="1" dirty="0"/>
        </a:p>
      </dgm:t>
    </dgm:pt>
    <dgm:pt modelId="{92EF9995-8FA8-49E3-A3DF-FFD267F0697A}" type="parTrans" cxnId="{01FF2A12-B5CE-436F-80F5-9CC98734DF82}">
      <dgm:prSet/>
      <dgm:spPr/>
      <dgm:t>
        <a:bodyPr/>
        <a:lstStyle/>
        <a:p>
          <a:endParaRPr lang="el-GR" b="1"/>
        </a:p>
      </dgm:t>
    </dgm:pt>
    <dgm:pt modelId="{EC48533B-68B4-4BF4-A157-97A2A2208B52}" type="sibTrans" cxnId="{01FF2A12-B5CE-436F-80F5-9CC98734DF82}">
      <dgm:prSet/>
      <dgm:spPr/>
      <dgm:t>
        <a:bodyPr/>
        <a:lstStyle/>
        <a:p>
          <a:endParaRPr lang="el-GR" b="1"/>
        </a:p>
      </dgm:t>
    </dgm:pt>
    <dgm:pt modelId="{979752F7-3976-4AE1-8344-D4A5BBEBE976}">
      <dgm:prSet custT="1"/>
      <dgm:spPr/>
      <dgm:t>
        <a:bodyPr/>
        <a:lstStyle/>
        <a:p>
          <a:endParaRPr lang="en-US" sz="1300" b="1" dirty="0" smtClean="0"/>
        </a:p>
        <a:p>
          <a:endParaRPr lang="el-GR" sz="1300" b="1" dirty="0" smtClean="0"/>
        </a:p>
        <a:p>
          <a:endParaRPr lang="el-GR" sz="1300" b="1" dirty="0" smtClean="0"/>
        </a:p>
        <a:p>
          <a:r>
            <a:rPr lang="el-GR" sz="1300" b="1" dirty="0" smtClean="0"/>
            <a:t>- </a:t>
          </a:r>
          <a:r>
            <a:rPr lang="el-GR" sz="2000" b="1" dirty="0" smtClean="0"/>
            <a:t>Υγιεινή</a:t>
          </a:r>
          <a:endParaRPr lang="el-GR" sz="1300" b="1" dirty="0" smtClean="0"/>
        </a:p>
      </dgm:t>
    </dgm:pt>
    <dgm:pt modelId="{5850377E-60FC-4ADF-93C4-2D9E0297E7E4}" type="parTrans" cxnId="{9CBE3447-F733-4BF1-8194-863D6291C3FA}">
      <dgm:prSet/>
      <dgm:spPr/>
      <dgm:t>
        <a:bodyPr/>
        <a:lstStyle/>
        <a:p>
          <a:endParaRPr lang="el-GR" b="1"/>
        </a:p>
      </dgm:t>
    </dgm:pt>
    <dgm:pt modelId="{57C87E25-ADDC-40F8-B280-61911FE5A1B1}" type="sibTrans" cxnId="{9CBE3447-F733-4BF1-8194-863D6291C3FA}">
      <dgm:prSet/>
      <dgm:spPr/>
      <dgm:t>
        <a:bodyPr/>
        <a:lstStyle/>
        <a:p>
          <a:endParaRPr lang="el-GR" b="1"/>
        </a:p>
      </dgm:t>
    </dgm:pt>
    <dgm:pt modelId="{8923769E-068B-4E55-BDA1-346EC910A095}">
      <dgm:prSet/>
      <dgm:spPr/>
      <dgm:t>
        <a:bodyPr/>
        <a:lstStyle/>
        <a:p>
          <a:endParaRPr lang="el-GR" sz="1300" b="1" dirty="0" smtClean="0"/>
        </a:p>
      </dgm:t>
    </dgm:pt>
    <dgm:pt modelId="{1EFBF423-5A4A-43E3-B1D4-27D8EE889570}" type="parTrans" cxnId="{3089C154-F624-4BEC-8EA6-B3C82F49674A}">
      <dgm:prSet/>
      <dgm:spPr/>
      <dgm:t>
        <a:bodyPr/>
        <a:lstStyle/>
        <a:p>
          <a:endParaRPr lang="el-GR" b="1"/>
        </a:p>
      </dgm:t>
    </dgm:pt>
    <dgm:pt modelId="{4D9FA3E9-B150-4BF2-A830-AF6DBCD53F85}" type="sibTrans" cxnId="{3089C154-F624-4BEC-8EA6-B3C82F49674A}">
      <dgm:prSet/>
      <dgm:spPr/>
      <dgm:t>
        <a:bodyPr/>
        <a:lstStyle/>
        <a:p>
          <a:endParaRPr lang="el-GR" b="1"/>
        </a:p>
      </dgm:t>
    </dgm:pt>
    <dgm:pt modelId="{1BA800B3-55F9-4CC9-A288-4CC58140CB11}" type="pres">
      <dgm:prSet presAssocID="{5389C006-1690-448A-867E-92232213167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F5A37319-C443-4C9B-87DD-0C88732C040F}" type="pres">
      <dgm:prSet presAssocID="{896A0026-A638-4B5C-98E7-3D324415A8F9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DFC18E-8AD1-412E-B67A-1FDAED8B0320}" type="pres">
      <dgm:prSet presAssocID="{896A0026-A638-4B5C-98E7-3D324415A8F9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8B9B306-6E17-4D06-897E-037630ABC184}" type="pres">
      <dgm:prSet presAssocID="{3059BED0-88A0-449E-BBB7-2AFFB58BDCE2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187176C-0666-40C0-82E8-F71CDFEEB14B}" type="pres">
      <dgm:prSet presAssocID="{3059BED0-88A0-449E-BBB7-2AFFB58BDCE2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196C183-6CD7-4BE0-8477-F1D7138ECB19}" type="pres">
      <dgm:prSet presAssocID="{F35BD5DB-2C8D-4597-AB16-412A684F579F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F380650-B299-424E-B02A-41AF955691D5}" type="pres">
      <dgm:prSet presAssocID="{F35BD5DB-2C8D-4597-AB16-412A684F579F}" presName="childText3" presStyleLbl="solidAlignAcc1" presStyleIdx="2" presStyleCnt="3" custScaleX="128945" custScaleY="115412" custLinFactNeighborX="11144" custLinFactNeighborY="71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E238192-0692-489E-85E1-9AF17CED0760}" srcId="{5389C006-1690-448A-867E-922322131673}" destId="{896A0026-A638-4B5C-98E7-3D324415A8F9}" srcOrd="0" destOrd="0" parTransId="{5E9F48AF-4B16-4D2B-96FB-B793CF4DF0B9}" sibTransId="{5F565D60-8643-4A1E-800D-2E810A29B7E6}"/>
    <dgm:cxn modelId="{95137328-27BF-4A00-B018-F8EFEEF49A13}" srcId="{3059BED0-88A0-449E-BBB7-2AFFB58BDCE2}" destId="{7DDB8038-75B3-4E3A-87FB-DD8C33B00E5C}" srcOrd="0" destOrd="0" parTransId="{CA4A2008-713C-4103-98F8-39AA14560937}" sibTransId="{939CB211-B6DC-4CA6-BDAB-C18CC24A6738}"/>
    <dgm:cxn modelId="{32A21187-85B7-449E-AEE2-8D1F2515A951}" type="presOf" srcId="{896A0026-A638-4B5C-98E7-3D324415A8F9}" destId="{F5A37319-C443-4C9B-87DD-0C88732C040F}" srcOrd="0" destOrd="0" presId="urn:microsoft.com/office/officeart/2009/3/layout/IncreasingArrowsProcess"/>
    <dgm:cxn modelId="{01FF2A12-B5CE-436F-80F5-9CC98734DF82}" srcId="{F35BD5DB-2C8D-4597-AB16-412A684F579F}" destId="{F4C44F43-9B6E-4A08-A97A-C9F71D128B59}" srcOrd="0" destOrd="0" parTransId="{92EF9995-8FA8-49E3-A3DF-FFD267F0697A}" sibTransId="{EC48533B-68B4-4BF4-A157-97A2A2208B52}"/>
    <dgm:cxn modelId="{2B7871D1-4347-4F3B-8E92-860F2A52B510}" type="presOf" srcId="{F4C44F43-9B6E-4A08-A97A-C9F71D128B59}" destId="{9F380650-B299-424E-B02A-41AF955691D5}" srcOrd="0" destOrd="0" presId="urn:microsoft.com/office/officeart/2009/3/layout/IncreasingArrowsProcess"/>
    <dgm:cxn modelId="{9CBE3447-F733-4BF1-8194-863D6291C3FA}" srcId="{3059BED0-88A0-449E-BBB7-2AFFB58BDCE2}" destId="{979752F7-3976-4AE1-8344-D4A5BBEBE976}" srcOrd="1" destOrd="0" parTransId="{5850377E-60FC-4ADF-93C4-2D9E0297E7E4}" sibTransId="{57C87E25-ADDC-40F8-B280-61911FE5A1B1}"/>
    <dgm:cxn modelId="{F292D04B-2FC2-42BC-83CB-3A1B3045BC4A}" type="presOf" srcId="{7DDB8038-75B3-4E3A-87FB-DD8C33B00E5C}" destId="{B187176C-0666-40C0-82E8-F71CDFEEB14B}" srcOrd="0" destOrd="0" presId="urn:microsoft.com/office/officeart/2009/3/layout/IncreasingArrowsProcess"/>
    <dgm:cxn modelId="{F57B3D73-DC31-481D-98FD-8BA312CDACB5}" type="presOf" srcId="{30A4A21F-49DD-4038-9A0A-5793F5C50D50}" destId="{B8DFC18E-8AD1-412E-B67A-1FDAED8B0320}" srcOrd="0" destOrd="0" presId="urn:microsoft.com/office/officeart/2009/3/layout/IncreasingArrowsProcess"/>
    <dgm:cxn modelId="{1A419142-DE61-41C0-A4F6-23A3D691CC4D}" srcId="{5389C006-1690-448A-867E-922322131673}" destId="{3059BED0-88A0-449E-BBB7-2AFFB58BDCE2}" srcOrd="1" destOrd="0" parTransId="{3858D061-C822-4292-93B2-A3AA35EE87E1}" sibTransId="{340718D1-CCE3-4A22-9CD1-E509D90CC491}"/>
    <dgm:cxn modelId="{D34EE35B-C28C-4586-A81C-3BD01F721707}" srcId="{896A0026-A638-4B5C-98E7-3D324415A8F9}" destId="{30A4A21F-49DD-4038-9A0A-5793F5C50D50}" srcOrd="0" destOrd="0" parTransId="{0415FB98-DCE5-43DD-B8D6-85BEF36D038D}" sibTransId="{B352B8DB-94E6-480A-A8AF-BCEB2C18B1E9}"/>
    <dgm:cxn modelId="{3089C154-F624-4BEC-8EA6-B3C82F49674A}" srcId="{3059BED0-88A0-449E-BBB7-2AFFB58BDCE2}" destId="{8923769E-068B-4E55-BDA1-346EC910A095}" srcOrd="2" destOrd="0" parTransId="{1EFBF423-5A4A-43E3-B1D4-27D8EE889570}" sibTransId="{4D9FA3E9-B150-4BF2-A830-AF6DBCD53F85}"/>
    <dgm:cxn modelId="{05897FB4-141F-4A6B-904F-F2E24006C50E}" type="presOf" srcId="{8923769E-068B-4E55-BDA1-346EC910A095}" destId="{B187176C-0666-40C0-82E8-F71CDFEEB14B}" srcOrd="0" destOrd="2" presId="urn:microsoft.com/office/officeart/2009/3/layout/IncreasingArrowsProcess"/>
    <dgm:cxn modelId="{D993FC85-10F7-4A4F-9468-6D0F8F82294F}" type="presOf" srcId="{F35BD5DB-2C8D-4597-AB16-412A684F579F}" destId="{E196C183-6CD7-4BE0-8477-F1D7138ECB19}" srcOrd="0" destOrd="0" presId="urn:microsoft.com/office/officeart/2009/3/layout/IncreasingArrowsProcess"/>
    <dgm:cxn modelId="{710F3567-E281-4835-87DD-FF7A0CAFFB9E}" type="presOf" srcId="{5389C006-1690-448A-867E-922322131673}" destId="{1BA800B3-55F9-4CC9-A288-4CC58140CB11}" srcOrd="0" destOrd="0" presId="urn:microsoft.com/office/officeart/2009/3/layout/IncreasingArrowsProcess"/>
    <dgm:cxn modelId="{843F9BA4-8B7E-4078-ADFE-7E3A283B1717}" srcId="{5389C006-1690-448A-867E-922322131673}" destId="{F35BD5DB-2C8D-4597-AB16-412A684F579F}" srcOrd="2" destOrd="0" parTransId="{CA54F791-5D67-4C9C-9217-7E9D43D1A904}" sibTransId="{3454E377-4F6C-4CDE-8C54-8881AE2092E3}"/>
    <dgm:cxn modelId="{C24E27F4-9C38-4C23-B251-2A7706EAC197}" type="presOf" srcId="{3059BED0-88A0-449E-BBB7-2AFFB58BDCE2}" destId="{58B9B306-6E17-4D06-897E-037630ABC184}" srcOrd="0" destOrd="0" presId="urn:microsoft.com/office/officeart/2009/3/layout/IncreasingArrowsProcess"/>
    <dgm:cxn modelId="{9A9D59A4-19B7-4868-A32E-1B5663994BE1}" type="presOf" srcId="{979752F7-3976-4AE1-8344-D4A5BBEBE976}" destId="{B187176C-0666-40C0-82E8-F71CDFEEB14B}" srcOrd="0" destOrd="1" presId="urn:microsoft.com/office/officeart/2009/3/layout/IncreasingArrowsProcess"/>
    <dgm:cxn modelId="{C5978662-D117-4C12-BF7C-9985A13304F9}" type="presParOf" srcId="{1BA800B3-55F9-4CC9-A288-4CC58140CB11}" destId="{F5A37319-C443-4C9B-87DD-0C88732C040F}" srcOrd="0" destOrd="0" presId="urn:microsoft.com/office/officeart/2009/3/layout/IncreasingArrowsProcess"/>
    <dgm:cxn modelId="{EBFFE9B3-22DF-43D2-8CCA-B921B524A4C5}" type="presParOf" srcId="{1BA800B3-55F9-4CC9-A288-4CC58140CB11}" destId="{B8DFC18E-8AD1-412E-B67A-1FDAED8B0320}" srcOrd="1" destOrd="0" presId="urn:microsoft.com/office/officeart/2009/3/layout/IncreasingArrowsProcess"/>
    <dgm:cxn modelId="{2A3256A0-3D3F-4B97-AD5A-C448DE88F07D}" type="presParOf" srcId="{1BA800B3-55F9-4CC9-A288-4CC58140CB11}" destId="{58B9B306-6E17-4D06-897E-037630ABC184}" srcOrd="2" destOrd="0" presId="urn:microsoft.com/office/officeart/2009/3/layout/IncreasingArrowsProcess"/>
    <dgm:cxn modelId="{067AECF6-14CD-4995-86F1-3B2A2E52D3B8}" type="presParOf" srcId="{1BA800B3-55F9-4CC9-A288-4CC58140CB11}" destId="{B187176C-0666-40C0-82E8-F71CDFEEB14B}" srcOrd="3" destOrd="0" presId="urn:microsoft.com/office/officeart/2009/3/layout/IncreasingArrowsProcess"/>
    <dgm:cxn modelId="{7A5D1E10-574E-41A9-B50A-5B82558F55D2}" type="presParOf" srcId="{1BA800B3-55F9-4CC9-A288-4CC58140CB11}" destId="{E196C183-6CD7-4BE0-8477-F1D7138ECB19}" srcOrd="4" destOrd="0" presId="urn:microsoft.com/office/officeart/2009/3/layout/IncreasingArrowsProcess"/>
    <dgm:cxn modelId="{A2817A75-DA89-4E50-AEAC-3370F305F3B1}" type="presParOf" srcId="{1BA800B3-55F9-4CC9-A288-4CC58140CB11}" destId="{9F380650-B299-424E-B02A-41AF955691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763670-417A-5547-A527-268EAF0E2A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l-GR"/>
        </a:p>
      </dgm:t>
    </dgm:pt>
    <dgm:pt modelId="{2678DE4B-4CB0-5945-8AA1-4FF779CADD30}" type="pres">
      <dgm:prSet presAssocID="{D6763670-417A-5547-A527-268EAF0E2A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</dgm:ptLst>
  <dgm:cxnLst>
    <dgm:cxn modelId="{32B9B17F-66F3-43A2-87FC-C1130DA65372}" type="presOf" srcId="{D6763670-417A-5547-A527-268EAF0E2A6D}" destId="{2678DE4B-4CB0-5945-8AA1-4FF779CADD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732FB30-85B1-3347-A525-635CC1EAE3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l-GR"/>
        </a:p>
      </dgm:t>
    </dgm:pt>
    <dgm:pt modelId="{BE751D01-B889-A842-B35E-294ED5BBF83B}">
      <dgm:prSet/>
      <dgm:spPr/>
      <dgm:t>
        <a:bodyPr/>
        <a:lstStyle/>
        <a:p>
          <a:r>
            <a:rPr lang="el-GR" b="1"/>
            <a:t>Επίπεδο μαθητή</a:t>
          </a:r>
          <a:endParaRPr lang="el-GR"/>
        </a:p>
      </dgm:t>
    </dgm:pt>
    <dgm:pt modelId="{88108446-D6AB-054D-9430-EA523B3B2C30}" type="parTrans" cxnId="{2B9EC09E-B05D-C142-998C-E91E3F40C84F}">
      <dgm:prSet/>
      <dgm:spPr/>
      <dgm:t>
        <a:bodyPr/>
        <a:lstStyle/>
        <a:p>
          <a:endParaRPr lang="el-GR"/>
        </a:p>
      </dgm:t>
    </dgm:pt>
    <dgm:pt modelId="{A2371F9D-24AB-8848-A50A-424CC3D994D1}" type="sibTrans" cxnId="{2B9EC09E-B05D-C142-998C-E91E3F40C84F}">
      <dgm:prSet/>
      <dgm:spPr/>
      <dgm:t>
        <a:bodyPr/>
        <a:lstStyle/>
        <a:p>
          <a:endParaRPr lang="el-GR"/>
        </a:p>
      </dgm:t>
    </dgm:pt>
    <dgm:pt modelId="{1B517378-588A-454D-94DF-690A4D13CD4E}" type="pres">
      <dgm:prSet presAssocID="{4732FB30-85B1-3347-A525-635CC1EAE3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927171E-305A-D244-8941-0EE42B76CAFD}" type="pres">
      <dgm:prSet presAssocID="{BE751D01-B889-A842-B35E-294ED5BBF8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45E87C7-F3E4-B442-9576-589B4BBF8BC1}" type="presOf" srcId="{BE751D01-B889-A842-B35E-294ED5BBF83B}" destId="{4927171E-305A-D244-8941-0EE42B76CAFD}" srcOrd="0" destOrd="0" presId="urn:microsoft.com/office/officeart/2005/8/layout/vList2"/>
    <dgm:cxn modelId="{B6484C27-4398-FC44-ACB8-B1EC3A5E71DA}" type="presOf" srcId="{4732FB30-85B1-3347-A525-635CC1EAE3AC}" destId="{1B517378-588A-454D-94DF-690A4D13CD4E}" srcOrd="0" destOrd="0" presId="urn:microsoft.com/office/officeart/2005/8/layout/vList2"/>
    <dgm:cxn modelId="{2B9EC09E-B05D-C142-998C-E91E3F40C84F}" srcId="{4732FB30-85B1-3347-A525-635CC1EAE3AC}" destId="{BE751D01-B889-A842-B35E-294ED5BBF83B}" srcOrd="0" destOrd="0" parTransId="{88108446-D6AB-054D-9430-EA523B3B2C30}" sibTransId="{A2371F9D-24AB-8848-A50A-424CC3D994D1}"/>
    <dgm:cxn modelId="{351B2A73-1DAA-DA48-8A8C-B77BBEE69837}" type="presParOf" srcId="{1B517378-588A-454D-94DF-690A4D13CD4E}" destId="{4927171E-305A-D244-8941-0EE42B76CAF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4091947-97FB-664C-981C-C24DB55DA0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l-GR"/>
        </a:p>
      </dgm:t>
    </dgm:pt>
    <dgm:pt modelId="{B550797A-49E3-0748-ACC2-AEAE94A1FD69}">
      <dgm:prSet/>
      <dgm:spPr/>
      <dgm:t>
        <a:bodyPr/>
        <a:lstStyle/>
        <a:p>
          <a:r>
            <a:rPr lang="el-GR" b="1"/>
            <a:t>Επίπεδο τάξης</a:t>
          </a:r>
          <a:endParaRPr lang="el-GR"/>
        </a:p>
      </dgm:t>
    </dgm:pt>
    <dgm:pt modelId="{9E0EF9FF-E86A-7148-B86A-C02F76AD048F}" type="parTrans" cxnId="{210CAB62-5088-2D48-AE50-EAA2890BDACF}">
      <dgm:prSet/>
      <dgm:spPr/>
      <dgm:t>
        <a:bodyPr/>
        <a:lstStyle/>
        <a:p>
          <a:endParaRPr lang="el-GR"/>
        </a:p>
      </dgm:t>
    </dgm:pt>
    <dgm:pt modelId="{5A4A04F3-B121-AE46-B3D9-DA76E83E9D29}" type="sibTrans" cxnId="{210CAB62-5088-2D48-AE50-EAA2890BDACF}">
      <dgm:prSet/>
      <dgm:spPr/>
      <dgm:t>
        <a:bodyPr/>
        <a:lstStyle/>
        <a:p>
          <a:endParaRPr lang="el-GR"/>
        </a:p>
      </dgm:t>
    </dgm:pt>
    <dgm:pt modelId="{4331B6BD-879D-C045-A766-156E905C8A2E}" type="pres">
      <dgm:prSet presAssocID="{94091947-97FB-664C-981C-C24DB55DA0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2868E07-4F73-6A41-8AC3-8791749A9E8B}" type="pres">
      <dgm:prSet presAssocID="{B550797A-49E3-0748-ACC2-AEAE94A1FD6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897AD0A-8FDF-5B4B-B34D-058453797784}" type="presOf" srcId="{94091947-97FB-664C-981C-C24DB55DA0E5}" destId="{4331B6BD-879D-C045-A766-156E905C8A2E}" srcOrd="0" destOrd="0" presId="urn:microsoft.com/office/officeart/2005/8/layout/vList2"/>
    <dgm:cxn modelId="{BF130276-22F2-9F45-9428-336EF0E31F03}" type="presOf" srcId="{B550797A-49E3-0748-ACC2-AEAE94A1FD69}" destId="{62868E07-4F73-6A41-8AC3-8791749A9E8B}" srcOrd="0" destOrd="0" presId="urn:microsoft.com/office/officeart/2005/8/layout/vList2"/>
    <dgm:cxn modelId="{210CAB62-5088-2D48-AE50-EAA2890BDACF}" srcId="{94091947-97FB-664C-981C-C24DB55DA0E5}" destId="{B550797A-49E3-0748-ACC2-AEAE94A1FD69}" srcOrd="0" destOrd="0" parTransId="{9E0EF9FF-E86A-7148-B86A-C02F76AD048F}" sibTransId="{5A4A04F3-B121-AE46-B3D9-DA76E83E9D29}"/>
    <dgm:cxn modelId="{20DB2364-D2DE-CF42-99B6-9C755190ACC4}" type="presParOf" srcId="{4331B6BD-879D-C045-A766-156E905C8A2E}" destId="{62868E07-4F73-6A41-8AC3-8791749A9E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A9D01FA-8DD2-504E-B861-9C99B87027E3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l-GR"/>
        </a:p>
      </dgm:t>
    </dgm:pt>
    <dgm:pt modelId="{D012A016-2DE7-D24A-93BA-A39596947D2D}">
      <dgm:prSet/>
      <dgm:spPr/>
      <dgm:t>
        <a:bodyPr/>
        <a:lstStyle/>
        <a:p>
          <a:r>
            <a:rPr lang="el-GR" b="1" baseline="0" dirty="0"/>
            <a:t>Πίνακας οπτικής προόδου της τάξης</a:t>
          </a:r>
          <a:endParaRPr lang="el-GR" dirty="0"/>
        </a:p>
      </dgm:t>
    </dgm:pt>
    <dgm:pt modelId="{D49584B4-696D-BC43-B71A-F6B2D3BADB04}" type="parTrans" cxnId="{A936E0D1-CBCA-9F46-BE83-7B1F23961F52}">
      <dgm:prSet/>
      <dgm:spPr/>
      <dgm:t>
        <a:bodyPr/>
        <a:lstStyle/>
        <a:p>
          <a:endParaRPr lang="el-GR"/>
        </a:p>
      </dgm:t>
    </dgm:pt>
    <dgm:pt modelId="{9B48A438-BA9E-8B4B-A6D2-F8C3650F4A87}" type="sibTrans" cxnId="{A936E0D1-CBCA-9F46-BE83-7B1F23961F52}">
      <dgm:prSet/>
      <dgm:spPr/>
      <dgm:t>
        <a:bodyPr/>
        <a:lstStyle/>
        <a:p>
          <a:endParaRPr lang="el-GR"/>
        </a:p>
      </dgm:t>
    </dgm:pt>
    <dgm:pt modelId="{682949B2-3226-2F46-BFF1-E003A9A72900}" type="pres">
      <dgm:prSet presAssocID="{AA9D01FA-8DD2-504E-B861-9C99B87027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2A3AFB2-EF4A-1549-933F-221C16A21642}" type="pres">
      <dgm:prSet presAssocID="{D012A016-2DE7-D24A-93BA-A39596947D2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5BB8F68-2513-004E-9C0C-C1076054E78E}" type="presOf" srcId="{AA9D01FA-8DD2-504E-B861-9C99B87027E3}" destId="{682949B2-3226-2F46-BFF1-E003A9A72900}" srcOrd="0" destOrd="0" presId="urn:microsoft.com/office/officeart/2005/8/layout/vList2"/>
    <dgm:cxn modelId="{A936E0D1-CBCA-9F46-BE83-7B1F23961F52}" srcId="{AA9D01FA-8DD2-504E-B861-9C99B87027E3}" destId="{D012A016-2DE7-D24A-93BA-A39596947D2D}" srcOrd="0" destOrd="0" parTransId="{D49584B4-696D-BC43-B71A-F6B2D3BADB04}" sibTransId="{9B48A438-BA9E-8B4B-A6D2-F8C3650F4A87}"/>
    <dgm:cxn modelId="{2A671016-33B6-8944-B728-E40E8B7A5CC9}" type="presOf" srcId="{D012A016-2DE7-D24A-93BA-A39596947D2D}" destId="{62A3AFB2-EF4A-1549-933F-221C16A21642}" srcOrd="0" destOrd="0" presId="urn:microsoft.com/office/officeart/2005/8/layout/vList2"/>
    <dgm:cxn modelId="{532340B5-14AF-F044-A516-FCFA8D9A2689}" type="presParOf" srcId="{682949B2-3226-2F46-BFF1-E003A9A72900}" destId="{62A3AFB2-EF4A-1549-933F-221C16A216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6F3D75-F77A-1743-9C07-425A3995ED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l-GR"/>
        </a:p>
      </dgm:t>
    </dgm:pt>
    <dgm:pt modelId="{02F2F84D-AAC5-ED42-8A9F-943084623C4B}">
      <dgm:prSet/>
      <dgm:spPr/>
      <dgm:t>
        <a:bodyPr/>
        <a:lstStyle/>
        <a:p>
          <a:r>
            <a:rPr lang="el-GR"/>
            <a:t>Θέματα παρουσίασης</a:t>
          </a:r>
        </a:p>
      </dgm:t>
    </dgm:pt>
    <dgm:pt modelId="{C17AE97B-B52D-D447-B240-1123D90128B5}" type="parTrans" cxnId="{D732C42D-F1B1-6849-93FE-22A12F06E928}">
      <dgm:prSet/>
      <dgm:spPr/>
      <dgm:t>
        <a:bodyPr/>
        <a:lstStyle/>
        <a:p>
          <a:endParaRPr lang="el-GR"/>
        </a:p>
      </dgm:t>
    </dgm:pt>
    <dgm:pt modelId="{401A6EA7-B4ED-A745-9614-215EA43FB068}" type="sibTrans" cxnId="{D732C42D-F1B1-6849-93FE-22A12F06E928}">
      <dgm:prSet/>
      <dgm:spPr/>
      <dgm:t>
        <a:bodyPr/>
        <a:lstStyle/>
        <a:p>
          <a:endParaRPr lang="el-GR"/>
        </a:p>
      </dgm:t>
    </dgm:pt>
    <dgm:pt modelId="{1F05F05E-DD9F-5549-A06E-366131BC141B}" type="pres">
      <dgm:prSet presAssocID="{0C6F3D75-F77A-1743-9C07-425A3995ED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E437604-A917-E741-95F1-E6D103F5396D}" type="pres">
      <dgm:prSet presAssocID="{02F2F84D-AAC5-ED42-8A9F-943084623C4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732C42D-F1B1-6849-93FE-22A12F06E928}" srcId="{0C6F3D75-F77A-1743-9C07-425A3995ED6D}" destId="{02F2F84D-AAC5-ED42-8A9F-943084623C4B}" srcOrd="0" destOrd="0" parTransId="{C17AE97B-B52D-D447-B240-1123D90128B5}" sibTransId="{401A6EA7-B4ED-A745-9614-215EA43FB068}"/>
    <dgm:cxn modelId="{DA50CE46-2ED5-9646-AF38-02DC09F2C5E1}" type="presOf" srcId="{02F2F84D-AAC5-ED42-8A9F-943084623C4B}" destId="{1E437604-A917-E741-95F1-E6D103F5396D}" srcOrd="0" destOrd="0" presId="urn:microsoft.com/office/officeart/2005/8/layout/vList2"/>
    <dgm:cxn modelId="{92CE9427-FFA5-7D4C-BB27-3985AA479147}" type="presOf" srcId="{0C6F3D75-F77A-1743-9C07-425A3995ED6D}" destId="{1F05F05E-DD9F-5549-A06E-366131BC141B}" srcOrd="0" destOrd="0" presId="urn:microsoft.com/office/officeart/2005/8/layout/vList2"/>
    <dgm:cxn modelId="{7A6626F3-C0C5-DB40-B201-EA42D1DAFFD2}" type="presParOf" srcId="{1F05F05E-DD9F-5549-A06E-366131BC141B}" destId="{1E437604-A917-E741-95F1-E6D103F539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65BEC9-3F97-4F30-B88A-F75392D1EE4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F98A048-D5C5-4A94-A23A-47B86023A4F4}">
      <dgm:prSet phldrT="[Κείμενο]" custT="1"/>
      <dgm:spPr/>
      <dgm:t>
        <a:bodyPr/>
        <a:lstStyle/>
        <a:p>
          <a:r>
            <a:rPr lang="el-GR" sz="2400" b="1" dirty="0" smtClean="0">
              <a:solidFill>
                <a:schemeClr val="tx1"/>
              </a:solidFill>
            </a:rPr>
            <a:t>Κοινό όραμα και σκοπός</a:t>
          </a:r>
          <a:endParaRPr lang="el-GR" sz="2400" b="1" dirty="0">
            <a:solidFill>
              <a:schemeClr val="tx1"/>
            </a:solidFill>
          </a:endParaRPr>
        </a:p>
      </dgm:t>
    </dgm:pt>
    <dgm:pt modelId="{4877C228-7097-4619-BA85-A037D911BD6F}" type="parTrans" cxnId="{E73A4576-C29B-45B2-A1E4-DBD77BB5E0EB}">
      <dgm:prSet/>
      <dgm:spPr/>
      <dgm:t>
        <a:bodyPr/>
        <a:lstStyle/>
        <a:p>
          <a:endParaRPr lang="el-GR"/>
        </a:p>
      </dgm:t>
    </dgm:pt>
    <dgm:pt modelId="{366208C7-E5B6-4626-90B0-75515D7C23BA}" type="sibTrans" cxnId="{E73A4576-C29B-45B2-A1E4-DBD77BB5E0EB}">
      <dgm:prSet/>
      <dgm:spPr/>
      <dgm:t>
        <a:bodyPr/>
        <a:lstStyle/>
        <a:p>
          <a:endParaRPr lang="el-GR"/>
        </a:p>
      </dgm:t>
    </dgm:pt>
    <dgm:pt modelId="{BCEAC560-62CF-4868-95F0-C72BD8C87030}">
      <dgm:prSet phldrT="[Κείμενο]" custT="1"/>
      <dgm:spPr/>
      <dgm:t>
        <a:bodyPr/>
        <a:lstStyle/>
        <a:p>
          <a:r>
            <a:rPr lang="el-GR" sz="2400" b="1" dirty="0" smtClean="0">
              <a:solidFill>
                <a:schemeClr val="tx1"/>
              </a:solidFill>
            </a:rPr>
            <a:t>Ηγεσία – ομάδα σχολείου</a:t>
          </a:r>
          <a:endParaRPr lang="el-GR" sz="2400" b="1" dirty="0">
            <a:solidFill>
              <a:schemeClr val="tx1"/>
            </a:solidFill>
          </a:endParaRPr>
        </a:p>
      </dgm:t>
    </dgm:pt>
    <dgm:pt modelId="{320F1562-AB92-4024-9EE9-552135902045}" type="parTrans" cxnId="{870023B9-BF6B-48BB-82E6-802D08402CC8}">
      <dgm:prSet/>
      <dgm:spPr/>
      <dgm:t>
        <a:bodyPr/>
        <a:lstStyle/>
        <a:p>
          <a:endParaRPr lang="el-GR"/>
        </a:p>
      </dgm:t>
    </dgm:pt>
    <dgm:pt modelId="{1EEF2FB3-CF40-451A-9CB5-07C47ED13849}" type="sibTrans" cxnId="{870023B9-BF6B-48BB-82E6-802D08402CC8}">
      <dgm:prSet/>
      <dgm:spPr/>
      <dgm:t>
        <a:bodyPr/>
        <a:lstStyle/>
        <a:p>
          <a:endParaRPr lang="el-GR"/>
        </a:p>
      </dgm:t>
    </dgm:pt>
    <dgm:pt modelId="{F53B4201-1C40-4F61-B281-11555664A273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chemeClr val="tx1"/>
              </a:solidFill>
            </a:rPr>
            <a:t>Αναγνώριση κοινών προσδοκιών</a:t>
          </a:r>
          <a:endParaRPr lang="el-GR" sz="2000" b="1" dirty="0">
            <a:solidFill>
              <a:schemeClr val="tx1"/>
            </a:solidFill>
          </a:endParaRPr>
        </a:p>
      </dgm:t>
    </dgm:pt>
    <dgm:pt modelId="{81B544CF-58AB-426C-92C2-092DD6E008B8}" type="parTrans" cxnId="{125B20BD-BC68-44E5-9757-6788207D56F4}">
      <dgm:prSet/>
      <dgm:spPr/>
      <dgm:t>
        <a:bodyPr/>
        <a:lstStyle/>
        <a:p>
          <a:endParaRPr lang="el-GR"/>
        </a:p>
      </dgm:t>
    </dgm:pt>
    <dgm:pt modelId="{18E574E4-6A6C-4D2F-9444-99B7B3E48F1D}" type="sibTrans" cxnId="{125B20BD-BC68-44E5-9757-6788207D56F4}">
      <dgm:prSet/>
      <dgm:spPr/>
      <dgm:t>
        <a:bodyPr/>
        <a:lstStyle/>
        <a:p>
          <a:endParaRPr lang="el-GR"/>
        </a:p>
      </dgm:t>
    </dgm:pt>
    <dgm:pt modelId="{ADB2DD43-241A-4B7A-9074-CA69AD30E9C8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chemeClr val="tx1"/>
              </a:solidFill>
            </a:rPr>
            <a:t>Διδασκαλία προσδοκώμενων συμπεριφορών</a:t>
          </a:r>
          <a:endParaRPr lang="el-GR" sz="2000" b="1" dirty="0">
            <a:solidFill>
              <a:schemeClr val="tx1"/>
            </a:solidFill>
          </a:endParaRPr>
        </a:p>
      </dgm:t>
    </dgm:pt>
    <dgm:pt modelId="{63C9B085-BDF7-42B1-B782-23912A02DF33}" type="parTrans" cxnId="{F06DBB10-C836-4DC6-88F6-2723B4003819}">
      <dgm:prSet/>
      <dgm:spPr/>
      <dgm:t>
        <a:bodyPr/>
        <a:lstStyle/>
        <a:p>
          <a:endParaRPr lang="el-GR"/>
        </a:p>
      </dgm:t>
    </dgm:pt>
    <dgm:pt modelId="{1F4A0728-C28E-4531-97B2-CEA30CC7B7CF}" type="sibTrans" cxnId="{F06DBB10-C836-4DC6-88F6-2723B4003819}">
      <dgm:prSet/>
      <dgm:spPr/>
      <dgm:t>
        <a:bodyPr/>
        <a:lstStyle/>
        <a:p>
          <a:endParaRPr lang="el-GR"/>
        </a:p>
      </dgm:t>
    </dgm:pt>
    <dgm:pt modelId="{54B6A5B6-EB8F-4D95-9157-CEF19F17C153}">
      <dgm:prSet phldrT="[Κείμενο]" custT="1"/>
      <dgm:spPr/>
      <dgm:t>
        <a:bodyPr/>
        <a:lstStyle/>
        <a:p>
          <a:r>
            <a:rPr lang="el-GR" sz="1800" b="1" dirty="0" smtClean="0">
              <a:solidFill>
                <a:schemeClr val="tx1"/>
              </a:solidFill>
            </a:rPr>
            <a:t>Ενθάρρυνση αναμενόμενων συμπεριφορών</a:t>
          </a:r>
          <a:endParaRPr lang="el-GR" sz="1800" b="1" dirty="0">
            <a:solidFill>
              <a:schemeClr val="tx1"/>
            </a:solidFill>
          </a:endParaRPr>
        </a:p>
      </dgm:t>
    </dgm:pt>
    <dgm:pt modelId="{A8BCC83F-44E2-46CD-949D-5C204BF1176B}" type="parTrans" cxnId="{A3FB4143-7610-4A60-9832-A1F2834DDDA4}">
      <dgm:prSet/>
      <dgm:spPr/>
      <dgm:t>
        <a:bodyPr/>
        <a:lstStyle/>
        <a:p>
          <a:endParaRPr lang="el-GR"/>
        </a:p>
      </dgm:t>
    </dgm:pt>
    <dgm:pt modelId="{2B34C2B6-9A72-458C-987C-04E29E7AB7A3}" type="sibTrans" cxnId="{A3FB4143-7610-4A60-9832-A1F2834DDDA4}">
      <dgm:prSet/>
      <dgm:spPr/>
      <dgm:t>
        <a:bodyPr/>
        <a:lstStyle/>
        <a:p>
          <a:endParaRPr lang="el-GR"/>
        </a:p>
      </dgm:t>
    </dgm:pt>
    <dgm:pt modelId="{F4604BF6-3243-4D48-8075-4B712528B7CB}" type="pres">
      <dgm:prSet presAssocID="{2C65BEC9-3F97-4F30-B88A-F75392D1EE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B028CC5-1C11-4018-A38F-6EBB7E428FB4}" type="pres">
      <dgm:prSet presAssocID="{AF98A048-D5C5-4A94-A23A-47B86023A4F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115F29C-C89D-42F9-BB72-32788FD1E1C2}" type="pres">
      <dgm:prSet presAssocID="{366208C7-E5B6-4626-90B0-75515D7C23BA}" presName="sibTrans" presStyleLbl="sibTrans2D1" presStyleIdx="0" presStyleCnt="5"/>
      <dgm:spPr/>
      <dgm:t>
        <a:bodyPr/>
        <a:lstStyle/>
        <a:p>
          <a:endParaRPr lang="el-GR"/>
        </a:p>
      </dgm:t>
    </dgm:pt>
    <dgm:pt modelId="{4122D1A0-664B-484E-83A7-F019B9DB797B}" type="pres">
      <dgm:prSet presAssocID="{366208C7-E5B6-4626-90B0-75515D7C23BA}" presName="connectorText" presStyleLbl="sibTrans2D1" presStyleIdx="0" presStyleCnt="5"/>
      <dgm:spPr/>
      <dgm:t>
        <a:bodyPr/>
        <a:lstStyle/>
        <a:p>
          <a:endParaRPr lang="el-GR"/>
        </a:p>
      </dgm:t>
    </dgm:pt>
    <dgm:pt modelId="{AD0BFD04-EE14-44C6-B2BC-FF5A8207E3C5}" type="pres">
      <dgm:prSet presAssocID="{BCEAC560-62CF-4868-95F0-C72BD8C87030}" presName="node" presStyleLbl="node1" presStyleIdx="1" presStyleCnt="5" custScaleX="11910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CE935E3-33D5-4BBA-A51C-0DADA27695D8}" type="pres">
      <dgm:prSet presAssocID="{1EEF2FB3-CF40-451A-9CB5-07C47ED13849}" presName="sibTrans" presStyleLbl="sibTrans2D1" presStyleIdx="1" presStyleCnt="5"/>
      <dgm:spPr/>
      <dgm:t>
        <a:bodyPr/>
        <a:lstStyle/>
        <a:p>
          <a:endParaRPr lang="el-GR"/>
        </a:p>
      </dgm:t>
    </dgm:pt>
    <dgm:pt modelId="{E4B533D7-CF7A-48CB-B0BD-79B36206575E}" type="pres">
      <dgm:prSet presAssocID="{1EEF2FB3-CF40-451A-9CB5-07C47ED13849}" presName="connectorText" presStyleLbl="sibTrans2D1" presStyleIdx="1" presStyleCnt="5"/>
      <dgm:spPr/>
      <dgm:t>
        <a:bodyPr/>
        <a:lstStyle/>
        <a:p>
          <a:endParaRPr lang="el-GR"/>
        </a:p>
      </dgm:t>
    </dgm:pt>
    <dgm:pt modelId="{103AEC28-D522-45F3-A97C-0235C3EBFDA9}" type="pres">
      <dgm:prSet presAssocID="{F53B4201-1C40-4F61-B281-11555664A273}" presName="node" presStyleLbl="node1" presStyleIdx="2" presStyleCnt="5" custScaleX="131384" custRadScaleRad="108707" custRadScaleInc="-1640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F4EE7F5-2D05-4901-8454-B602625B931A}" type="pres">
      <dgm:prSet presAssocID="{18E574E4-6A6C-4D2F-9444-99B7B3E48F1D}" presName="sibTrans" presStyleLbl="sibTrans2D1" presStyleIdx="2" presStyleCnt="5"/>
      <dgm:spPr/>
      <dgm:t>
        <a:bodyPr/>
        <a:lstStyle/>
        <a:p>
          <a:endParaRPr lang="el-GR"/>
        </a:p>
      </dgm:t>
    </dgm:pt>
    <dgm:pt modelId="{D4F0E9E8-4513-4A37-866C-D2F8DBD1866B}" type="pres">
      <dgm:prSet presAssocID="{18E574E4-6A6C-4D2F-9444-99B7B3E48F1D}" presName="connectorText" presStyleLbl="sibTrans2D1" presStyleIdx="2" presStyleCnt="5"/>
      <dgm:spPr/>
      <dgm:t>
        <a:bodyPr/>
        <a:lstStyle/>
        <a:p>
          <a:endParaRPr lang="el-GR"/>
        </a:p>
      </dgm:t>
    </dgm:pt>
    <dgm:pt modelId="{75F90770-A16F-427E-925C-6CFA27D2EDF1}" type="pres">
      <dgm:prSet presAssocID="{ADB2DD43-241A-4B7A-9074-CA69AD30E9C8}" presName="node" presStyleLbl="node1" presStyleIdx="3" presStyleCnt="5" custScaleX="131537" custRadScaleRad="105759" custRadScaleInc="1136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AC3653F-A5BE-4F9E-9741-1D287F9D9385}" type="pres">
      <dgm:prSet presAssocID="{1F4A0728-C28E-4531-97B2-CEA30CC7B7CF}" presName="sibTrans" presStyleLbl="sibTrans2D1" presStyleIdx="3" presStyleCnt="5"/>
      <dgm:spPr/>
      <dgm:t>
        <a:bodyPr/>
        <a:lstStyle/>
        <a:p>
          <a:endParaRPr lang="el-GR"/>
        </a:p>
      </dgm:t>
    </dgm:pt>
    <dgm:pt modelId="{BCEEE010-0AB8-4E1B-A99E-D0D074D824D6}" type="pres">
      <dgm:prSet presAssocID="{1F4A0728-C28E-4531-97B2-CEA30CC7B7CF}" presName="connectorText" presStyleLbl="sibTrans2D1" presStyleIdx="3" presStyleCnt="5"/>
      <dgm:spPr/>
      <dgm:t>
        <a:bodyPr/>
        <a:lstStyle/>
        <a:p>
          <a:endParaRPr lang="el-GR"/>
        </a:p>
      </dgm:t>
    </dgm:pt>
    <dgm:pt modelId="{60F698F4-86E4-4D45-B5E1-430189402D44}" type="pres">
      <dgm:prSet presAssocID="{54B6A5B6-EB8F-4D95-9157-CEF19F17C153}" presName="node" presStyleLbl="node1" presStyleIdx="4" presStyleCnt="5" custScaleX="11556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1656E7D-1F6E-4C06-910E-7805A6B44B14}" type="pres">
      <dgm:prSet presAssocID="{2B34C2B6-9A72-458C-987C-04E29E7AB7A3}" presName="sibTrans" presStyleLbl="sibTrans2D1" presStyleIdx="4" presStyleCnt="5"/>
      <dgm:spPr/>
      <dgm:t>
        <a:bodyPr/>
        <a:lstStyle/>
        <a:p>
          <a:endParaRPr lang="el-GR"/>
        </a:p>
      </dgm:t>
    </dgm:pt>
    <dgm:pt modelId="{F6D52C1D-9CF2-4909-8BB5-C02E0C43887C}" type="pres">
      <dgm:prSet presAssocID="{2B34C2B6-9A72-458C-987C-04E29E7AB7A3}" presName="connectorText" presStyleLbl="sibTrans2D1" presStyleIdx="4" presStyleCnt="5"/>
      <dgm:spPr/>
      <dgm:t>
        <a:bodyPr/>
        <a:lstStyle/>
        <a:p>
          <a:endParaRPr lang="el-GR"/>
        </a:p>
      </dgm:t>
    </dgm:pt>
  </dgm:ptLst>
  <dgm:cxnLst>
    <dgm:cxn modelId="{B5548D82-F98B-4EA8-BC73-3AD56CD60E33}" type="presOf" srcId="{2B34C2B6-9A72-458C-987C-04E29E7AB7A3}" destId="{91656E7D-1F6E-4C06-910E-7805A6B44B14}" srcOrd="0" destOrd="0" presId="urn:microsoft.com/office/officeart/2005/8/layout/cycle2"/>
    <dgm:cxn modelId="{2124CBF2-104A-4118-B8B1-27CA86B50045}" type="presOf" srcId="{18E574E4-6A6C-4D2F-9444-99B7B3E48F1D}" destId="{2F4EE7F5-2D05-4901-8454-B602625B931A}" srcOrd="0" destOrd="0" presId="urn:microsoft.com/office/officeart/2005/8/layout/cycle2"/>
    <dgm:cxn modelId="{FE36C399-63FC-4293-B0B4-138C3E4A9123}" type="presOf" srcId="{AF98A048-D5C5-4A94-A23A-47B86023A4F4}" destId="{EB028CC5-1C11-4018-A38F-6EBB7E428FB4}" srcOrd="0" destOrd="0" presId="urn:microsoft.com/office/officeart/2005/8/layout/cycle2"/>
    <dgm:cxn modelId="{C6236927-693C-47AE-A8D0-0109CCC2E600}" type="presOf" srcId="{1F4A0728-C28E-4531-97B2-CEA30CC7B7CF}" destId="{BCEEE010-0AB8-4E1B-A99E-D0D074D824D6}" srcOrd="1" destOrd="0" presId="urn:microsoft.com/office/officeart/2005/8/layout/cycle2"/>
    <dgm:cxn modelId="{7B62131A-C15E-4594-9B9C-F1FFF7FE473E}" type="presOf" srcId="{2C65BEC9-3F97-4F30-B88A-F75392D1EE40}" destId="{F4604BF6-3243-4D48-8075-4B712528B7CB}" srcOrd="0" destOrd="0" presId="urn:microsoft.com/office/officeart/2005/8/layout/cycle2"/>
    <dgm:cxn modelId="{A3FB4143-7610-4A60-9832-A1F2834DDDA4}" srcId="{2C65BEC9-3F97-4F30-B88A-F75392D1EE40}" destId="{54B6A5B6-EB8F-4D95-9157-CEF19F17C153}" srcOrd="4" destOrd="0" parTransId="{A8BCC83F-44E2-46CD-949D-5C204BF1176B}" sibTransId="{2B34C2B6-9A72-458C-987C-04E29E7AB7A3}"/>
    <dgm:cxn modelId="{E73A4576-C29B-45B2-A1E4-DBD77BB5E0EB}" srcId="{2C65BEC9-3F97-4F30-B88A-F75392D1EE40}" destId="{AF98A048-D5C5-4A94-A23A-47B86023A4F4}" srcOrd="0" destOrd="0" parTransId="{4877C228-7097-4619-BA85-A037D911BD6F}" sibTransId="{366208C7-E5B6-4626-90B0-75515D7C23BA}"/>
    <dgm:cxn modelId="{DB16D0B8-6C6C-466A-B42D-B7C53E2D4285}" type="presOf" srcId="{1F4A0728-C28E-4531-97B2-CEA30CC7B7CF}" destId="{EAC3653F-A5BE-4F9E-9741-1D287F9D9385}" srcOrd="0" destOrd="0" presId="urn:microsoft.com/office/officeart/2005/8/layout/cycle2"/>
    <dgm:cxn modelId="{365E9CCC-7141-46A9-A24A-EC60D686A930}" type="presOf" srcId="{1EEF2FB3-CF40-451A-9CB5-07C47ED13849}" destId="{E4B533D7-CF7A-48CB-B0BD-79B36206575E}" srcOrd="1" destOrd="0" presId="urn:microsoft.com/office/officeart/2005/8/layout/cycle2"/>
    <dgm:cxn modelId="{125B20BD-BC68-44E5-9757-6788207D56F4}" srcId="{2C65BEC9-3F97-4F30-B88A-F75392D1EE40}" destId="{F53B4201-1C40-4F61-B281-11555664A273}" srcOrd="2" destOrd="0" parTransId="{81B544CF-58AB-426C-92C2-092DD6E008B8}" sibTransId="{18E574E4-6A6C-4D2F-9444-99B7B3E48F1D}"/>
    <dgm:cxn modelId="{CF3F44E1-3DAA-4ADA-9299-F03D989F2926}" type="presOf" srcId="{2B34C2B6-9A72-458C-987C-04E29E7AB7A3}" destId="{F6D52C1D-9CF2-4909-8BB5-C02E0C43887C}" srcOrd="1" destOrd="0" presId="urn:microsoft.com/office/officeart/2005/8/layout/cycle2"/>
    <dgm:cxn modelId="{F06DBB10-C836-4DC6-88F6-2723B4003819}" srcId="{2C65BEC9-3F97-4F30-B88A-F75392D1EE40}" destId="{ADB2DD43-241A-4B7A-9074-CA69AD30E9C8}" srcOrd="3" destOrd="0" parTransId="{63C9B085-BDF7-42B1-B782-23912A02DF33}" sibTransId="{1F4A0728-C28E-4531-97B2-CEA30CC7B7CF}"/>
    <dgm:cxn modelId="{8C318408-BF07-4637-8C4E-2DEB15E10E9A}" type="presOf" srcId="{366208C7-E5B6-4626-90B0-75515D7C23BA}" destId="{6115F29C-C89D-42F9-BB72-32788FD1E1C2}" srcOrd="0" destOrd="0" presId="urn:microsoft.com/office/officeart/2005/8/layout/cycle2"/>
    <dgm:cxn modelId="{816CA660-92B0-42BF-BCA7-E4514A1608F6}" type="presOf" srcId="{366208C7-E5B6-4626-90B0-75515D7C23BA}" destId="{4122D1A0-664B-484E-83A7-F019B9DB797B}" srcOrd="1" destOrd="0" presId="urn:microsoft.com/office/officeart/2005/8/layout/cycle2"/>
    <dgm:cxn modelId="{7C968698-F18C-4298-A468-8F807BA2F475}" type="presOf" srcId="{F53B4201-1C40-4F61-B281-11555664A273}" destId="{103AEC28-D522-45F3-A97C-0235C3EBFDA9}" srcOrd="0" destOrd="0" presId="urn:microsoft.com/office/officeart/2005/8/layout/cycle2"/>
    <dgm:cxn modelId="{870023B9-BF6B-48BB-82E6-802D08402CC8}" srcId="{2C65BEC9-3F97-4F30-B88A-F75392D1EE40}" destId="{BCEAC560-62CF-4868-95F0-C72BD8C87030}" srcOrd="1" destOrd="0" parTransId="{320F1562-AB92-4024-9EE9-552135902045}" sibTransId="{1EEF2FB3-CF40-451A-9CB5-07C47ED13849}"/>
    <dgm:cxn modelId="{F8BC6D22-49C4-4D89-9BED-E34E07955DA1}" type="presOf" srcId="{18E574E4-6A6C-4D2F-9444-99B7B3E48F1D}" destId="{D4F0E9E8-4513-4A37-866C-D2F8DBD1866B}" srcOrd="1" destOrd="0" presId="urn:microsoft.com/office/officeart/2005/8/layout/cycle2"/>
    <dgm:cxn modelId="{E45A1F71-9DC8-4F86-918F-A23192CE2A01}" type="presOf" srcId="{BCEAC560-62CF-4868-95F0-C72BD8C87030}" destId="{AD0BFD04-EE14-44C6-B2BC-FF5A8207E3C5}" srcOrd="0" destOrd="0" presId="urn:microsoft.com/office/officeart/2005/8/layout/cycle2"/>
    <dgm:cxn modelId="{DBC2A485-35FD-43C7-8E42-E399754891C1}" type="presOf" srcId="{1EEF2FB3-CF40-451A-9CB5-07C47ED13849}" destId="{5CE935E3-33D5-4BBA-A51C-0DADA27695D8}" srcOrd="0" destOrd="0" presId="urn:microsoft.com/office/officeart/2005/8/layout/cycle2"/>
    <dgm:cxn modelId="{8850330C-9AFE-41D5-9796-C3E016B93F63}" type="presOf" srcId="{ADB2DD43-241A-4B7A-9074-CA69AD30E9C8}" destId="{75F90770-A16F-427E-925C-6CFA27D2EDF1}" srcOrd="0" destOrd="0" presId="urn:microsoft.com/office/officeart/2005/8/layout/cycle2"/>
    <dgm:cxn modelId="{5EDCF9A3-AFCD-44AA-8000-140F57F03088}" type="presOf" srcId="{54B6A5B6-EB8F-4D95-9157-CEF19F17C153}" destId="{60F698F4-86E4-4D45-B5E1-430189402D44}" srcOrd="0" destOrd="0" presId="urn:microsoft.com/office/officeart/2005/8/layout/cycle2"/>
    <dgm:cxn modelId="{531D9E51-B431-4CAD-8184-0064ABADDD1D}" type="presParOf" srcId="{F4604BF6-3243-4D48-8075-4B712528B7CB}" destId="{EB028CC5-1C11-4018-A38F-6EBB7E428FB4}" srcOrd="0" destOrd="0" presId="urn:microsoft.com/office/officeart/2005/8/layout/cycle2"/>
    <dgm:cxn modelId="{9380CB4E-967C-4A83-A9F2-CD2138F7A073}" type="presParOf" srcId="{F4604BF6-3243-4D48-8075-4B712528B7CB}" destId="{6115F29C-C89D-42F9-BB72-32788FD1E1C2}" srcOrd="1" destOrd="0" presId="urn:microsoft.com/office/officeart/2005/8/layout/cycle2"/>
    <dgm:cxn modelId="{00CC7A11-E3AD-406A-A546-135FD189206E}" type="presParOf" srcId="{6115F29C-C89D-42F9-BB72-32788FD1E1C2}" destId="{4122D1A0-664B-484E-83A7-F019B9DB797B}" srcOrd="0" destOrd="0" presId="urn:microsoft.com/office/officeart/2005/8/layout/cycle2"/>
    <dgm:cxn modelId="{48F96520-1214-447F-AC1A-AC4D9937A151}" type="presParOf" srcId="{F4604BF6-3243-4D48-8075-4B712528B7CB}" destId="{AD0BFD04-EE14-44C6-B2BC-FF5A8207E3C5}" srcOrd="2" destOrd="0" presId="urn:microsoft.com/office/officeart/2005/8/layout/cycle2"/>
    <dgm:cxn modelId="{9845B285-9812-4EF7-9A16-4CD7F6798FE9}" type="presParOf" srcId="{F4604BF6-3243-4D48-8075-4B712528B7CB}" destId="{5CE935E3-33D5-4BBA-A51C-0DADA27695D8}" srcOrd="3" destOrd="0" presId="urn:microsoft.com/office/officeart/2005/8/layout/cycle2"/>
    <dgm:cxn modelId="{7F790B58-7D9F-42BF-B895-005270C995D0}" type="presParOf" srcId="{5CE935E3-33D5-4BBA-A51C-0DADA27695D8}" destId="{E4B533D7-CF7A-48CB-B0BD-79B36206575E}" srcOrd="0" destOrd="0" presId="urn:microsoft.com/office/officeart/2005/8/layout/cycle2"/>
    <dgm:cxn modelId="{B0831549-A613-4658-8085-24AA5E3115EA}" type="presParOf" srcId="{F4604BF6-3243-4D48-8075-4B712528B7CB}" destId="{103AEC28-D522-45F3-A97C-0235C3EBFDA9}" srcOrd="4" destOrd="0" presId="urn:microsoft.com/office/officeart/2005/8/layout/cycle2"/>
    <dgm:cxn modelId="{C05233CF-7013-4213-9F02-1A765259D16C}" type="presParOf" srcId="{F4604BF6-3243-4D48-8075-4B712528B7CB}" destId="{2F4EE7F5-2D05-4901-8454-B602625B931A}" srcOrd="5" destOrd="0" presId="urn:microsoft.com/office/officeart/2005/8/layout/cycle2"/>
    <dgm:cxn modelId="{EE7DA0C6-905C-4F0C-8E6F-1DD30C9AE32A}" type="presParOf" srcId="{2F4EE7F5-2D05-4901-8454-B602625B931A}" destId="{D4F0E9E8-4513-4A37-866C-D2F8DBD1866B}" srcOrd="0" destOrd="0" presId="urn:microsoft.com/office/officeart/2005/8/layout/cycle2"/>
    <dgm:cxn modelId="{5836252C-DF77-48CB-B019-0F3785F26D53}" type="presParOf" srcId="{F4604BF6-3243-4D48-8075-4B712528B7CB}" destId="{75F90770-A16F-427E-925C-6CFA27D2EDF1}" srcOrd="6" destOrd="0" presId="urn:microsoft.com/office/officeart/2005/8/layout/cycle2"/>
    <dgm:cxn modelId="{C386F4D2-38AF-4B9C-A1A5-A786E93061A9}" type="presParOf" srcId="{F4604BF6-3243-4D48-8075-4B712528B7CB}" destId="{EAC3653F-A5BE-4F9E-9741-1D287F9D9385}" srcOrd="7" destOrd="0" presId="urn:microsoft.com/office/officeart/2005/8/layout/cycle2"/>
    <dgm:cxn modelId="{62190DA3-6DE4-47CF-858E-7FC434EBD369}" type="presParOf" srcId="{EAC3653F-A5BE-4F9E-9741-1D287F9D9385}" destId="{BCEEE010-0AB8-4E1B-A99E-D0D074D824D6}" srcOrd="0" destOrd="0" presId="urn:microsoft.com/office/officeart/2005/8/layout/cycle2"/>
    <dgm:cxn modelId="{14CB7140-64E4-4C31-ADD8-07B27349487D}" type="presParOf" srcId="{F4604BF6-3243-4D48-8075-4B712528B7CB}" destId="{60F698F4-86E4-4D45-B5E1-430189402D44}" srcOrd="8" destOrd="0" presId="urn:microsoft.com/office/officeart/2005/8/layout/cycle2"/>
    <dgm:cxn modelId="{D03DF695-35A2-47CE-AA30-423AA852BEC5}" type="presParOf" srcId="{F4604BF6-3243-4D48-8075-4B712528B7CB}" destId="{91656E7D-1F6E-4C06-910E-7805A6B44B14}" srcOrd="9" destOrd="0" presId="urn:microsoft.com/office/officeart/2005/8/layout/cycle2"/>
    <dgm:cxn modelId="{76C91C62-E2B7-4DEE-8914-18C46B8605F3}" type="presParOf" srcId="{91656E7D-1F6E-4C06-910E-7805A6B44B14}" destId="{F6D52C1D-9CF2-4909-8BB5-C02E0C43887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757B74-8BD4-D94C-A864-DCD5A127D6C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l-GR"/>
        </a:p>
      </dgm:t>
    </dgm:pt>
    <dgm:pt modelId="{D6267C7A-BAB9-A147-BFCB-E4291A64AAEA}">
      <dgm:prSet/>
      <dgm:spPr/>
      <dgm:t>
        <a:bodyPr/>
        <a:lstStyle/>
        <a:p>
          <a:r>
            <a:rPr lang="el-GR" b="1" dirty="0">
              <a:solidFill>
                <a:schemeClr val="tx1"/>
              </a:solidFill>
            </a:rPr>
            <a:t>Παράδειγμα εφαρμογής</a:t>
          </a:r>
          <a:endParaRPr lang="el-GR" dirty="0">
            <a:solidFill>
              <a:schemeClr val="tx1"/>
            </a:solidFill>
          </a:endParaRPr>
        </a:p>
      </dgm:t>
    </dgm:pt>
    <dgm:pt modelId="{2191DED1-3703-1F46-8C18-71FA789BE1AA}" type="parTrans" cxnId="{82CFEA98-2E0B-A54D-9683-8F7E1D0B3625}">
      <dgm:prSet/>
      <dgm:spPr/>
      <dgm:t>
        <a:bodyPr/>
        <a:lstStyle/>
        <a:p>
          <a:endParaRPr lang="el-GR"/>
        </a:p>
      </dgm:t>
    </dgm:pt>
    <dgm:pt modelId="{9B288E6C-C66D-314C-B903-B67034234DD9}" type="sibTrans" cxnId="{82CFEA98-2E0B-A54D-9683-8F7E1D0B3625}">
      <dgm:prSet/>
      <dgm:spPr/>
      <dgm:t>
        <a:bodyPr/>
        <a:lstStyle/>
        <a:p>
          <a:endParaRPr lang="el-GR"/>
        </a:p>
      </dgm:t>
    </dgm:pt>
    <dgm:pt modelId="{565D2A13-EB50-3D4A-9F9F-29B608BB04EA}" type="pres">
      <dgm:prSet presAssocID="{95757B74-8BD4-D94C-A864-DCD5A127D6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2EAA1D0-198B-B541-87CE-A9483410CD2F}" type="pres">
      <dgm:prSet presAssocID="{D6267C7A-BAB9-A147-BFCB-E4291A64AAE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2CFEA98-2E0B-A54D-9683-8F7E1D0B3625}" srcId="{95757B74-8BD4-D94C-A864-DCD5A127D6C2}" destId="{D6267C7A-BAB9-A147-BFCB-E4291A64AAEA}" srcOrd="0" destOrd="0" parTransId="{2191DED1-3703-1F46-8C18-71FA789BE1AA}" sibTransId="{9B288E6C-C66D-314C-B903-B67034234DD9}"/>
    <dgm:cxn modelId="{447D687A-0970-F040-A94C-CDD2EEA12869}" type="presOf" srcId="{95757B74-8BD4-D94C-A864-DCD5A127D6C2}" destId="{565D2A13-EB50-3D4A-9F9F-29B608BB04EA}" srcOrd="0" destOrd="0" presId="urn:microsoft.com/office/officeart/2005/8/layout/vList2"/>
    <dgm:cxn modelId="{FD5FA6EF-EB8B-6646-89A9-872E2B3CFD5E}" type="presOf" srcId="{D6267C7A-BAB9-A147-BFCB-E4291A64AAEA}" destId="{12EAA1D0-198B-B541-87CE-A9483410CD2F}" srcOrd="0" destOrd="0" presId="urn:microsoft.com/office/officeart/2005/8/layout/vList2"/>
    <dgm:cxn modelId="{EA0C042C-691A-4A4B-8679-E7E054735373}" type="presParOf" srcId="{565D2A13-EB50-3D4A-9F9F-29B608BB04EA}" destId="{12EAA1D0-198B-B541-87CE-A9483410CD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8E7D6A-3880-2648-8F18-4415CC27C6D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CDE4EA3B-253C-8245-A226-0392C970D8DE}">
      <dgm:prSet/>
      <dgm:spPr/>
      <dgm:t>
        <a:bodyPr/>
        <a:lstStyle/>
        <a:p>
          <a:pPr algn="ctr"/>
          <a:r>
            <a:rPr lang="el-GR" b="1" dirty="0"/>
            <a:t>Παραδείγματα</a:t>
          </a:r>
          <a:endParaRPr lang="el-GR" dirty="0"/>
        </a:p>
      </dgm:t>
    </dgm:pt>
    <dgm:pt modelId="{B7577D5F-3FCB-B541-B169-BA3627738506}" type="parTrans" cxnId="{CA3FFDFB-31AB-2B4C-A933-ED7E0FDFB7AE}">
      <dgm:prSet/>
      <dgm:spPr/>
      <dgm:t>
        <a:bodyPr/>
        <a:lstStyle/>
        <a:p>
          <a:endParaRPr lang="el-GR"/>
        </a:p>
      </dgm:t>
    </dgm:pt>
    <dgm:pt modelId="{25B892E8-25DB-864F-8382-4F5CC2764D20}" type="sibTrans" cxnId="{CA3FFDFB-31AB-2B4C-A933-ED7E0FDFB7AE}">
      <dgm:prSet/>
      <dgm:spPr/>
      <dgm:t>
        <a:bodyPr/>
        <a:lstStyle/>
        <a:p>
          <a:endParaRPr lang="el-GR"/>
        </a:p>
      </dgm:t>
    </dgm:pt>
    <dgm:pt modelId="{491E08F8-D543-5846-9758-C812A7CF2EC2}" type="pres">
      <dgm:prSet presAssocID="{908E7D6A-3880-2648-8F18-4415CC27C6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AA47B75-0884-7346-9DBB-057BF736C26C}" type="pres">
      <dgm:prSet presAssocID="{CDE4EA3B-253C-8245-A226-0392C970D8DE}" presName="parentText" presStyleLbl="node1" presStyleIdx="0" presStyleCnt="1" custLinFactNeighborY="-223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A3FFDFB-31AB-2B4C-A933-ED7E0FDFB7AE}" srcId="{908E7D6A-3880-2648-8F18-4415CC27C6DE}" destId="{CDE4EA3B-253C-8245-A226-0392C970D8DE}" srcOrd="0" destOrd="0" parTransId="{B7577D5F-3FCB-B541-B169-BA3627738506}" sibTransId="{25B892E8-25DB-864F-8382-4F5CC2764D20}"/>
    <dgm:cxn modelId="{963870A8-1BEC-DB4D-8113-5BC236E20164}" type="presOf" srcId="{908E7D6A-3880-2648-8F18-4415CC27C6DE}" destId="{491E08F8-D543-5846-9758-C812A7CF2EC2}" srcOrd="0" destOrd="0" presId="urn:microsoft.com/office/officeart/2005/8/layout/vList2"/>
    <dgm:cxn modelId="{CD936654-D543-384D-AF5E-5FE9A4403803}" type="presOf" srcId="{CDE4EA3B-253C-8245-A226-0392C970D8DE}" destId="{6AA47B75-0884-7346-9DBB-057BF736C26C}" srcOrd="0" destOrd="0" presId="urn:microsoft.com/office/officeart/2005/8/layout/vList2"/>
    <dgm:cxn modelId="{5431DCD6-BF34-004C-B444-AFA00028B60A}" type="presParOf" srcId="{491E08F8-D543-5846-9758-C812A7CF2EC2}" destId="{6AA47B75-0884-7346-9DBB-057BF736C2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3F2A49-BF93-6F49-BAF4-41574CEF170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l-GR"/>
        </a:p>
      </dgm:t>
    </dgm:pt>
    <dgm:pt modelId="{413E1A15-BE1B-A44D-9925-D330E914CE82}">
      <dgm:prSet/>
      <dgm:spPr/>
      <dgm:t>
        <a:bodyPr/>
        <a:lstStyle/>
        <a:p>
          <a:pPr algn="ctr"/>
          <a:r>
            <a:rPr lang="en-US" b="1" dirty="0" err="1">
              <a:solidFill>
                <a:schemeClr val="tx1"/>
              </a:solidFill>
            </a:rPr>
            <a:t>Ό</a:t>
          </a:r>
          <a:r>
            <a:rPr lang="el-GR" b="1" dirty="0" err="1">
              <a:solidFill>
                <a:schemeClr val="tx1"/>
              </a:solidFill>
            </a:rPr>
            <a:t>ραμα</a:t>
          </a:r>
          <a:endParaRPr lang="el-GR" dirty="0">
            <a:solidFill>
              <a:schemeClr val="tx1"/>
            </a:solidFill>
          </a:endParaRPr>
        </a:p>
      </dgm:t>
    </dgm:pt>
    <dgm:pt modelId="{07334E95-B8B0-C74C-A202-11B4F4BB9301}" type="parTrans" cxnId="{C1344C92-7D18-3E43-98BE-550684179A59}">
      <dgm:prSet/>
      <dgm:spPr/>
      <dgm:t>
        <a:bodyPr/>
        <a:lstStyle/>
        <a:p>
          <a:endParaRPr lang="el-GR"/>
        </a:p>
      </dgm:t>
    </dgm:pt>
    <dgm:pt modelId="{190642EC-9324-2D47-AECA-C36908CA61C3}" type="sibTrans" cxnId="{C1344C92-7D18-3E43-98BE-550684179A59}">
      <dgm:prSet/>
      <dgm:spPr/>
      <dgm:t>
        <a:bodyPr/>
        <a:lstStyle/>
        <a:p>
          <a:endParaRPr lang="el-GR"/>
        </a:p>
      </dgm:t>
    </dgm:pt>
    <dgm:pt modelId="{E3461526-4A21-7641-B1E8-D21B0098FFF3}" type="pres">
      <dgm:prSet presAssocID="{E13F2A49-BF93-6F49-BAF4-41574CEF17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C16A665-6E46-3642-A0E8-35FFE8B0F0CC}" type="pres">
      <dgm:prSet presAssocID="{413E1A15-BE1B-A44D-9925-D330E914CE8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2769AF5-B357-6C45-B213-C410F6703076}" type="presOf" srcId="{E13F2A49-BF93-6F49-BAF4-41574CEF1702}" destId="{E3461526-4A21-7641-B1E8-D21B0098FFF3}" srcOrd="0" destOrd="0" presId="urn:microsoft.com/office/officeart/2005/8/layout/vList2"/>
    <dgm:cxn modelId="{72BB6D43-BF2B-5A4C-B275-38C6F008211E}" type="presOf" srcId="{413E1A15-BE1B-A44D-9925-D330E914CE82}" destId="{3C16A665-6E46-3642-A0E8-35FFE8B0F0CC}" srcOrd="0" destOrd="0" presId="urn:microsoft.com/office/officeart/2005/8/layout/vList2"/>
    <dgm:cxn modelId="{C1344C92-7D18-3E43-98BE-550684179A59}" srcId="{E13F2A49-BF93-6F49-BAF4-41574CEF1702}" destId="{413E1A15-BE1B-A44D-9925-D330E914CE82}" srcOrd="0" destOrd="0" parTransId="{07334E95-B8B0-C74C-A202-11B4F4BB9301}" sibTransId="{190642EC-9324-2D47-AECA-C36908CA61C3}"/>
    <dgm:cxn modelId="{E777CF18-C324-264F-AD60-11286CBA75AA}" type="presParOf" srcId="{E3461526-4A21-7641-B1E8-D21B0098FFF3}" destId="{3C16A665-6E46-3642-A0E8-35FFE8B0F0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F73066-5DA8-3143-BD7A-2D31B1C20F0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l-GR"/>
        </a:p>
      </dgm:t>
    </dgm:pt>
    <dgm:pt modelId="{78CB9856-4E8A-704C-B29D-186799C5DAE8}">
      <dgm:prSet/>
      <dgm:spPr/>
      <dgm:t>
        <a:bodyPr/>
        <a:lstStyle/>
        <a:p>
          <a:pPr algn="ctr"/>
          <a:r>
            <a:rPr lang="el-GR" b="1" dirty="0">
              <a:solidFill>
                <a:schemeClr val="tx1"/>
              </a:solidFill>
            </a:rPr>
            <a:t>Αξίες</a:t>
          </a:r>
          <a:endParaRPr lang="el-GR" dirty="0">
            <a:solidFill>
              <a:schemeClr val="tx1"/>
            </a:solidFill>
          </a:endParaRPr>
        </a:p>
      </dgm:t>
    </dgm:pt>
    <dgm:pt modelId="{0C536F3F-4733-BA48-86E4-B18574063A6A}" type="parTrans" cxnId="{EAD16DCA-43AF-D341-8D8A-485B2BCC1773}">
      <dgm:prSet/>
      <dgm:spPr/>
      <dgm:t>
        <a:bodyPr/>
        <a:lstStyle/>
        <a:p>
          <a:endParaRPr lang="el-GR"/>
        </a:p>
      </dgm:t>
    </dgm:pt>
    <dgm:pt modelId="{797ED2AD-F788-E240-A0EA-2C3FE18A8CB4}" type="sibTrans" cxnId="{EAD16DCA-43AF-D341-8D8A-485B2BCC1773}">
      <dgm:prSet/>
      <dgm:spPr/>
      <dgm:t>
        <a:bodyPr/>
        <a:lstStyle/>
        <a:p>
          <a:endParaRPr lang="el-GR"/>
        </a:p>
      </dgm:t>
    </dgm:pt>
    <dgm:pt modelId="{75EA5366-07A9-3B46-879D-348EA3ED1F51}" type="pres">
      <dgm:prSet presAssocID="{60F73066-5DA8-3143-BD7A-2D31B1C20F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94CBCA8-A8E7-B746-AEFD-631529BFC53C}" type="pres">
      <dgm:prSet presAssocID="{78CB9856-4E8A-704C-B29D-186799C5DAE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96AAE66-B6C9-AA4D-8872-FAAB1A027B38}" type="presOf" srcId="{60F73066-5DA8-3143-BD7A-2D31B1C20F06}" destId="{75EA5366-07A9-3B46-879D-348EA3ED1F51}" srcOrd="0" destOrd="0" presId="urn:microsoft.com/office/officeart/2005/8/layout/vList2"/>
    <dgm:cxn modelId="{ACEDD4CA-9A84-7C4A-B54B-55C0981D78CB}" type="presOf" srcId="{78CB9856-4E8A-704C-B29D-186799C5DAE8}" destId="{194CBCA8-A8E7-B746-AEFD-631529BFC53C}" srcOrd="0" destOrd="0" presId="urn:microsoft.com/office/officeart/2005/8/layout/vList2"/>
    <dgm:cxn modelId="{EAD16DCA-43AF-D341-8D8A-485B2BCC1773}" srcId="{60F73066-5DA8-3143-BD7A-2D31B1C20F06}" destId="{78CB9856-4E8A-704C-B29D-186799C5DAE8}" srcOrd="0" destOrd="0" parTransId="{0C536F3F-4733-BA48-86E4-B18574063A6A}" sibTransId="{797ED2AD-F788-E240-A0EA-2C3FE18A8CB4}"/>
    <dgm:cxn modelId="{6BE31CF9-1BFD-F141-915E-9A6009D4A3E5}" type="presParOf" srcId="{75EA5366-07A9-3B46-879D-348EA3ED1F51}" destId="{194CBCA8-A8E7-B746-AEFD-631529BFC5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4A9897-3A21-F84F-B5B7-D5804694BB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l-GR"/>
        </a:p>
      </dgm:t>
    </dgm:pt>
    <dgm:pt modelId="{78B39A8D-E0E2-9047-8B54-7E09E0374977}">
      <dgm:prSet/>
      <dgm:spPr/>
      <dgm:t>
        <a:bodyPr/>
        <a:lstStyle/>
        <a:p>
          <a:r>
            <a:rPr lang="el-GR" b="1" dirty="0">
              <a:solidFill>
                <a:schemeClr val="tx1"/>
              </a:solidFill>
            </a:rPr>
            <a:t>Συνθήματα παρακίνησης </a:t>
          </a:r>
          <a:endParaRPr lang="el-GR" dirty="0">
            <a:solidFill>
              <a:schemeClr val="tx1"/>
            </a:solidFill>
          </a:endParaRPr>
        </a:p>
      </dgm:t>
    </dgm:pt>
    <dgm:pt modelId="{5433504F-FF54-914F-AE1E-676D5DA97B3A}" type="parTrans" cxnId="{BE6CBCBC-E27C-2D4F-9DC9-D0AB8847B60F}">
      <dgm:prSet/>
      <dgm:spPr/>
      <dgm:t>
        <a:bodyPr/>
        <a:lstStyle/>
        <a:p>
          <a:endParaRPr lang="el-GR"/>
        </a:p>
      </dgm:t>
    </dgm:pt>
    <dgm:pt modelId="{698C70D0-0A04-B04B-9D2C-16BED79E67FA}" type="sibTrans" cxnId="{BE6CBCBC-E27C-2D4F-9DC9-D0AB8847B60F}">
      <dgm:prSet/>
      <dgm:spPr/>
      <dgm:t>
        <a:bodyPr/>
        <a:lstStyle/>
        <a:p>
          <a:endParaRPr lang="el-GR"/>
        </a:p>
      </dgm:t>
    </dgm:pt>
    <dgm:pt modelId="{DDADC192-2A09-5840-9A15-DCC3997EAA53}" type="pres">
      <dgm:prSet presAssocID="{734A9897-3A21-F84F-B5B7-D5804694BB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A36ADE2-81A0-6640-90E4-C7A6D9A6D6E1}" type="pres">
      <dgm:prSet presAssocID="{78B39A8D-E0E2-9047-8B54-7E09E037497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FAC7B3C-C877-1749-A2BE-69A66BDF7F66}" type="presOf" srcId="{78B39A8D-E0E2-9047-8B54-7E09E0374977}" destId="{EA36ADE2-81A0-6640-90E4-C7A6D9A6D6E1}" srcOrd="0" destOrd="0" presId="urn:microsoft.com/office/officeart/2005/8/layout/vList2"/>
    <dgm:cxn modelId="{A80B60E1-6475-9547-8F35-399D23F1496C}" type="presOf" srcId="{734A9897-3A21-F84F-B5B7-D5804694BB61}" destId="{DDADC192-2A09-5840-9A15-DCC3997EAA53}" srcOrd="0" destOrd="0" presId="urn:microsoft.com/office/officeart/2005/8/layout/vList2"/>
    <dgm:cxn modelId="{BE6CBCBC-E27C-2D4F-9DC9-D0AB8847B60F}" srcId="{734A9897-3A21-F84F-B5B7-D5804694BB61}" destId="{78B39A8D-E0E2-9047-8B54-7E09E0374977}" srcOrd="0" destOrd="0" parTransId="{5433504F-FF54-914F-AE1E-676D5DA97B3A}" sibTransId="{698C70D0-0A04-B04B-9D2C-16BED79E67FA}"/>
    <dgm:cxn modelId="{ABF8571A-3779-8E47-AD57-E9878BE63598}" type="presParOf" srcId="{DDADC192-2A09-5840-9A15-DCC3997EAA53}" destId="{EA36ADE2-81A0-6640-90E4-C7A6D9A6D6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89C006-1690-448A-867E-92232213167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l-GR"/>
        </a:p>
      </dgm:t>
    </dgm:pt>
    <dgm:pt modelId="{896A0026-A638-4B5C-98E7-3D324415A8F9}">
      <dgm:prSet phldrT="[Κείμενο]"/>
      <dgm:spPr/>
      <dgm:t>
        <a:bodyPr/>
        <a:lstStyle/>
        <a:p>
          <a:r>
            <a:rPr lang="el-GR" b="1" dirty="0" smtClean="0"/>
            <a:t>Αξία</a:t>
          </a:r>
          <a:endParaRPr lang="el-GR" b="1" dirty="0"/>
        </a:p>
      </dgm:t>
    </dgm:pt>
    <dgm:pt modelId="{5E9F48AF-4B16-4D2B-96FB-B793CF4DF0B9}" type="parTrans" cxnId="{FE238192-0692-489E-85E1-9AF17CED0760}">
      <dgm:prSet/>
      <dgm:spPr/>
      <dgm:t>
        <a:bodyPr/>
        <a:lstStyle/>
        <a:p>
          <a:endParaRPr lang="el-GR" b="1"/>
        </a:p>
      </dgm:t>
    </dgm:pt>
    <dgm:pt modelId="{5F565D60-8643-4A1E-800D-2E810A29B7E6}" type="sibTrans" cxnId="{FE238192-0692-489E-85E1-9AF17CED0760}">
      <dgm:prSet/>
      <dgm:spPr/>
      <dgm:t>
        <a:bodyPr/>
        <a:lstStyle/>
        <a:p>
          <a:endParaRPr lang="el-GR" b="1"/>
        </a:p>
      </dgm:t>
    </dgm:pt>
    <dgm:pt modelId="{30A4A21F-49DD-4038-9A0A-5793F5C50D50}">
      <dgm:prSet phldrT="[Κείμενο]" custT="1"/>
      <dgm:spPr/>
      <dgm:t>
        <a:bodyPr/>
        <a:lstStyle/>
        <a:p>
          <a:r>
            <a:rPr lang="el-GR" sz="2000" b="1" dirty="0" smtClean="0"/>
            <a:t>Σεβασμός</a:t>
          </a:r>
          <a:endParaRPr lang="el-GR" sz="1500" b="1" dirty="0"/>
        </a:p>
      </dgm:t>
    </dgm:pt>
    <dgm:pt modelId="{0415FB98-DCE5-43DD-B8D6-85BEF36D038D}" type="parTrans" cxnId="{D34EE35B-C28C-4586-A81C-3BD01F721707}">
      <dgm:prSet/>
      <dgm:spPr/>
      <dgm:t>
        <a:bodyPr/>
        <a:lstStyle/>
        <a:p>
          <a:endParaRPr lang="el-GR" b="1"/>
        </a:p>
      </dgm:t>
    </dgm:pt>
    <dgm:pt modelId="{B352B8DB-94E6-480A-A8AF-BCEB2C18B1E9}" type="sibTrans" cxnId="{D34EE35B-C28C-4586-A81C-3BD01F721707}">
      <dgm:prSet/>
      <dgm:spPr/>
      <dgm:t>
        <a:bodyPr/>
        <a:lstStyle/>
        <a:p>
          <a:endParaRPr lang="el-GR" b="1"/>
        </a:p>
      </dgm:t>
    </dgm:pt>
    <dgm:pt modelId="{3059BED0-88A0-449E-BBB7-2AFFB58BDCE2}">
      <dgm:prSet phldrT="[Κείμενο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l-GR" b="1" dirty="0" smtClean="0"/>
            <a:t>Συμπεριφορές</a:t>
          </a:r>
          <a:endParaRPr lang="el-GR" b="1" dirty="0"/>
        </a:p>
      </dgm:t>
    </dgm:pt>
    <dgm:pt modelId="{3858D061-C822-4292-93B2-A3AA35EE87E1}" type="parTrans" cxnId="{1A419142-DE61-41C0-A4F6-23A3D691CC4D}">
      <dgm:prSet/>
      <dgm:spPr/>
      <dgm:t>
        <a:bodyPr/>
        <a:lstStyle/>
        <a:p>
          <a:endParaRPr lang="el-GR" b="1"/>
        </a:p>
      </dgm:t>
    </dgm:pt>
    <dgm:pt modelId="{340718D1-CCE3-4A22-9CD1-E509D90CC491}" type="sibTrans" cxnId="{1A419142-DE61-41C0-A4F6-23A3D691CC4D}">
      <dgm:prSet/>
      <dgm:spPr/>
      <dgm:t>
        <a:bodyPr/>
        <a:lstStyle/>
        <a:p>
          <a:endParaRPr lang="el-GR" b="1"/>
        </a:p>
      </dgm:t>
    </dgm:pt>
    <dgm:pt modelId="{7DDB8038-75B3-4E3A-87FB-DD8C33B00E5C}">
      <dgm:prSet phldrT="[Κείμενο]" custT="1"/>
      <dgm:spPr/>
      <dgm:t>
        <a:bodyPr/>
        <a:lstStyle/>
        <a:p>
          <a:endParaRPr lang="el-GR" sz="1500" b="1" dirty="0" smtClean="0"/>
        </a:p>
        <a:p>
          <a:r>
            <a:rPr lang="el-GR" sz="1500" b="1" dirty="0" smtClean="0"/>
            <a:t>- </a:t>
          </a:r>
          <a:r>
            <a:rPr lang="el-GR" sz="2000" b="1" dirty="0" smtClean="0"/>
            <a:t>Ενεργός ακροατής</a:t>
          </a:r>
        </a:p>
        <a:p>
          <a:endParaRPr lang="el-GR" sz="2000" b="1" dirty="0"/>
        </a:p>
      </dgm:t>
    </dgm:pt>
    <dgm:pt modelId="{CA4A2008-713C-4103-98F8-39AA14560937}" type="parTrans" cxnId="{95137328-27BF-4A00-B018-F8EFEEF49A13}">
      <dgm:prSet/>
      <dgm:spPr/>
      <dgm:t>
        <a:bodyPr/>
        <a:lstStyle/>
        <a:p>
          <a:endParaRPr lang="el-GR" b="1"/>
        </a:p>
      </dgm:t>
    </dgm:pt>
    <dgm:pt modelId="{939CB211-B6DC-4CA6-BDAB-C18CC24A6738}" type="sibTrans" cxnId="{95137328-27BF-4A00-B018-F8EFEEF49A13}">
      <dgm:prSet/>
      <dgm:spPr/>
      <dgm:t>
        <a:bodyPr/>
        <a:lstStyle/>
        <a:p>
          <a:endParaRPr lang="el-GR" b="1"/>
        </a:p>
      </dgm:t>
    </dgm:pt>
    <dgm:pt modelId="{F35BD5DB-2C8D-4597-AB16-412A684F579F}">
      <dgm:prSet phldrT="[Κείμενο]"/>
      <dgm:spPr/>
      <dgm:t>
        <a:bodyPr/>
        <a:lstStyle/>
        <a:p>
          <a:r>
            <a:rPr lang="el-GR" b="1" dirty="0" smtClean="0"/>
            <a:t>Ρουτίνες</a:t>
          </a:r>
          <a:endParaRPr lang="el-GR" b="1" dirty="0"/>
        </a:p>
      </dgm:t>
    </dgm:pt>
    <dgm:pt modelId="{CA54F791-5D67-4C9C-9217-7E9D43D1A904}" type="parTrans" cxnId="{843F9BA4-8B7E-4078-ADFE-7E3A283B1717}">
      <dgm:prSet/>
      <dgm:spPr/>
      <dgm:t>
        <a:bodyPr/>
        <a:lstStyle/>
        <a:p>
          <a:endParaRPr lang="el-GR" b="1"/>
        </a:p>
      </dgm:t>
    </dgm:pt>
    <dgm:pt modelId="{3454E377-4F6C-4CDE-8C54-8881AE2092E3}" type="sibTrans" cxnId="{843F9BA4-8B7E-4078-ADFE-7E3A283B1717}">
      <dgm:prSet/>
      <dgm:spPr/>
      <dgm:t>
        <a:bodyPr/>
        <a:lstStyle/>
        <a:p>
          <a:endParaRPr lang="el-GR" b="1"/>
        </a:p>
      </dgm:t>
    </dgm:pt>
    <dgm:pt modelId="{F4C44F43-9B6E-4A08-A97A-C9F71D128B59}">
      <dgm:prSet phldrT="[Κείμενο]" custT="1"/>
      <dgm:spPr>
        <a:noFill/>
      </dgm:spPr>
      <dgm:t>
        <a:bodyPr/>
        <a:lstStyle/>
        <a:p>
          <a:r>
            <a:rPr lang="el-GR" sz="1500" b="1" dirty="0" smtClean="0"/>
            <a:t>- </a:t>
          </a:r>
          <a:r>
            <a:rPr lang="el-GR" sz="2000" b="1" dirty="0" smtClean="0"/>
            <a:t>Περιμένω να τελειώσει …</a:t>
          </a:r>
        </a:p>
        <a:p>
          <a:r>
            <a:rPr lang="el-GR" sz="2000" b="1" dirty="0" smtClean="0"/>
            <a:t>-Σηκώνω το χέρι για να πάρω το λόγο</a:t>
          </a:r>
        </a:p>
        <a:p>
          <a:r>
            <a:rPr lang="el-GR" sz="2000" b="1" dirty="0" smtClean="0"/>
            <a:t>- Μιλώ όταν έχω την άδεια</a:t>
          </a:r>
        </a:p>
        <a:p>
          <a:r>
            <a:rPr lang="el-GR" sz="2000" b="1" dirty="0" smtClean="0"/>
            <a:t>- Λέω το όνομα του συμμαθητή μου …</a:t>
          </a:r>
        </a:p>
        <a:p>
          <a:r>
            <a:rPr lang="el-GR" sz="2000" b="1" dirty="0" smtClean="0"/>
            <a:t>- Χρησιμοποιώ τις λέξεις παρακαλώ, ευχαριστώ, …</a:t>
          </a:r>
          <a:endParaRPr lang="el-GR" sz="2000" b="1" dirty="0"/>
        </a:p>
      </dgm:t>
    </dgm:pt>
    <dgm:pt modelId="{92EF9995-8FA8-49E3-A3DF-FFD267F0697A}" type="parTrans" cxnId="{01FF2A12-B5CE-436F-80F5-9CC98734DF82}">
      <dgm:prSet/>
      <dgm:spPr/>
      <dgm:t>
        <a:bodyPr/>
        <a:lstStyle/>
        <a:p>
          <a:endParaRPr lang="el-GR" b="1"/>
        </a:p>
      </dgm:t>
    </dgm:pt>
    <dgm:pt modelId="{EC48533B-68B4-4BF4-A157-97A2A2208B52}" type="sibTrans" cxnId="{01FF2A12-B5CE-436F-80F5-9CC98734DF82}">
      <dgm:prSet/>
      <dgm:spPr/>
      <dgm:t>
        <a:bodyPr/>
        <a:lstStyle/>
        <a:p>
          <a:endParaRPr lang="el-GR" b="1"/>
        </a:p>
      </dgm:t>
    </dgm:pt>
    <dgm:pt modelId="{979752F7-3976-4AE1-8344-D4A5BBEBE976}">
      <dgm:prSet custT="1"/>
      <dgm:spPr/>
      <dgm:t>
        <a:bodyPr/>
        <a:lstStyle/>
        <a:p>
          <a:endParaRPr lang="el-GR" sz="2000" b="1" dirty="0" smtClean="0"/>
        </a:p>
        <a:p>
          <a:endParaRPr lang="el-GR" sz="2000" b="1" dirty="0" smtClean="0"/>
        </a:p>
      </dgm:t>
    </dgm:pt>
    <dgm:pt modelId="{5850377E-60FC-4ADF-93C4-2D9E0297E7E4}" type="parTrans" cxnId="{9CBE3447-F733-4BF1-8194-863D6291C3FA}">
      <dgm:prSet/>
      <dgm:spPr/>
      <dgm:t>
        <a:bodyPr/>
        <a:lstStyle/>
        <a:p>
          <a:endParaRPr lang="el-GR" b="1"/>
        </a:p>
      </dgm:t>
    </dgm:pt>
    <dgm:pt modelId="{57C87E25-ADDC-40F8-B280-61911FE5A1B1}" type="sibTrans" cxnId="{9CBE3447-F733-4BF1-8194-863D6291C3FA}">
      <dgm:prSet/>
      <dgm:spPr/>
      <dgm:t>
        <a:bodyPr/>
        <a:lstStyle/>
        <a:p>
          <a:endParaRPr lang="el-GR" b="1"/>
        </a:p>
      </dgm:t>
    </dgm:pt>
    <dgm:pt modelId="{108514BC-6F08-4C6B-AC54-889DCB16D145}">
      <dgm:prSet custT="1"/>
      <dgm:spPr/>
      <dgm:t>
        <a:bodyPr/>
        <a:lstStyle/>
        <a:p>
          <a:r>
            <a:rPr lang="el-GR" sz="2000" b="1" dirty="0" smtClean="0"/>
            <a:t>- Μιλώ ευγενικά</a:t>
          </a:r>
          <a:endParaRPr lang="el-GR" sz="1500" b="1" dirty="0" smtClean="0"/>
        </a:p>
      </dgm:t>
    </dgm:pt>
    <dgm:pt modelId="{09DBC685-BD6A-43AD-89F2-7308CB719F43}" type="parTrans" cxnId="{1E4215D7-FFD4-4927-9B3E-DE639FC2B60B}">
      <dgm:prSet/>
      <dgm:spPr/>
      <dgm:t>
        <a:bodyPr/>
        <a:lstStyle/>
        <a:p>
          <a:endParaRPr lang="el-GR" b="1"/>
        </a:p>
      </dgm:t>
    </dgm:pt>
    <dgm:pt modelId="{4C527390-D1FC-4719-86EB-E8F757D69CB9}" type="sibTrans" cxnId="{1E4215D7-FFD4-4927-9B3E-DE639FC2B60B}">
      <dgm:prSet/>
      <dgm:spPr/>
      <dgm:t>
        <a:bodyPr/>
        <a:lstStyle/>
        <a:p>
          <a:endParaRPr lang="el-GR" b="1"/>
        </a:p>
      </dgm:t>
    </dgm:pt>
    <dgm:pt modelId="{8923769E-068B-4E55-BDA1-346EC910A095}">
      <dgm:prSet/>
      <dgm:spPr/>
      <dgm:t>
        <a:bodyPr/>
        <a:lstStyle/>
        <a:p>
          <a:endParaRPr lang="el-GR" sz="1500" b="1" dirty="0" smtClean="0"/>
        </a:p>
      </dgm:t>
    </dgm:pt>
    <dgm:pt modelId="{1EFBF423-5A4A-43E3-B1D4-27D8EE889570}" type="parTrans" cxnId="{3089C154-F624-4BEC-8EA6-B3C82F49674A}">
      <dgm:prSet/>
      <dgm:spPr/>
      <dgm:t>
        <a:bodyPr/>
        <a:lstStyle/>
        <a:p>
          <a:endParaRPr lang="el-GR" b="1"/>
        </a:p>
      </dgm:t>
    </dgm:pt>
    <dgm:pt modelId="{4D9FA3E9-B150-4BF2-A830-AF6DBCD53F85}" type="sibTrans" cxnId="{3089C154-F624-4BEC-8EA6-B3C82F49674A}">
      <dgm:prSet/>
      <dgm:spPr/>
      <dgm:t>
        <a:bodyPr/>
        <a:lstStyle/>
        <a:p>
          <a:endParaRPr lang="el-GR" b="1"/>
        </a:p>
      </dgm:t>
    </dgm:pt>
    <dgm:pt modelId="{1BA800B3-55F9-4CC9-A288-4CC58140CB11}" type="pres">
      <dgm:prSet presAssocID="{5389C006-1690-448A-867E-92232213167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F5A37319-C443-4C9B-87DD-0C88732C040F}" type="pres">
      <dgm:prSet presAssocID="{896A0026-A638-4B5C-98E7-3D324415A8F9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DFC18E-8AD1-412E-B67A-1FDAED8B0320}" type="pres">
      <dgm:prSet presAssocID="{896A0026-A638-4B5C-98E7-3D324415A8F9}" presName="childText1" presStyleLbl="solidAlignAcc1" presStyleIdx="0" presStyleCnt="3" custLinFactNeighborY="-12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8B9B306-6E17-4D06-897E-037630ABC184}" type="pres">
      <dgm:prSet presAssocID="{3059BED0-88A0-449E-BBB7-2AFFB58BDCE2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187176C-0666-40C0-82E8-F71CDFEEB14B}" type="pres">
      <dgm:prSet presAssocID="{3059BED0-88A0-449E-BBB7-2AFFB58BDCE2}" presName="childText2" presStyleLbl="solidAlignAcc1" presStyleIdx="1" presStyleCnt="3" custScaleX="88398" custLinFactNeighborX="-6545" custLinFactNeighborY="-12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196C183-6CD7-4BE0-8477-F1D7138ECB19}" type="pres">
      <dgm:prSet presAssocID="{F35BD5DB-2C8D-4597-AB16-412A684F579F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F380650-B299-424E-B02A-41AF955691D5}" type="pres">
      <dgm:prSet presAssocID="{F35BD5DB-2C8D-4597-AB16-412A684F579F}" presName="childText3" presStyleLbl="solidAlignAcc1" presStyleIdx="2" presStyleCnt="3" custScaleX="136262" custScaleY="121238" custLinFactNeighborX="6160" custLinFactNeighborY="94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DD5AFD8-586F-4BC4-BE44-A7099BECED0A}" type="presOf" srcId="{896A0026-A638-4B5C-98E7-3D324415A8F9}" destId="{F5A37319-C443-4C9B-87DD-0C88732C040F}" srcOrd="0" destOrd="0" presId="urn:microsoft.com/office/officeart/2009/3/layout/IncreasingArrowsProcess"/>
    <dgm:cxn modelId="{D45A67F1-83AD-4391-903F-6A0FAF30F02B}" type="presOf" srcId="{F4C44F43-9B6E-4A08-A97A-C9F71D128B59}" destId="{9F380650-B299-424E-B02A-41AF955691D5}" srcOrd="0" destOrd="0" presId="urn:microsoft.com/office/officeart/2009/3/layout/IncreasingArrowsProcess"/>
    <dgm:cxn modelId="{73907C51-338E-4EBB-AA69-CF3B3044676E}" type="presOf" srcId="{F35BD5DB-2C8D-4597-AB16-412A684F579F}" destId="{E196C183-6CD7-4BE0-8477-F1D7138ECB19}" srcOrd="0" destOrd="0" presId="urn:microsoft.com/office/officeart/2009/3/layout/IncreasingArrowsProcess"/>
    <dgm:cxn modelId="{FE238192-0692-489E-85E1-9AF17CED0760}" srcId="{5389C006-1690-448A-867E-922322131673}" destId="{896A0026-A638-4B5C-98E7-3D324415A8F9}" srcOrd="0" destOrd="0" parTransId="{5E9F48AF-4B16-4D2B-96FB-B793CF4DF0B9}" sibTransId="{5F565D60-8643-4A1E-800D-2E810A29B7E6}"/>
    <dgm:cxn modelId="{95137328-27BF-4A00-B018-F8EFEEF49A13}" srcId="{3059BED0-88A0-449E-BBB7-2AFFB58BDCE2}" destId="{7DDB8038-75B3-4E3A-87FB-DD8C33B00E5C}" srcOrd="0" destOrd="0" parTransId="{CA4A2008-713C-4103-98F8-39AA14560937}" sibTransId="{939CB211-B6DC-4CA6-BDAB-C18CC24A6738}"/>
    <dgm:cxn modelId="{04DC06DB-5957-4197-A9C8-49D78ED94C5F}" type="presOf" srcId="{979752F7-3976-4AE1-8344-D4A5BBEBE976}" destId="{B187176C-0666-40C0-82E8-F71CDFEEB14B}" srcOrd="0" destOrd="1" presId="urn:microsoft.com/office/officeart/2009/3/layout/IncreasingArrowsProcess"/>
    <dgm:cxn modelId="{1E4215D7-FFD4-4927-9B3E-DE639FC2B60B}" srcId="{3059BED0-88A0-449E-BBB7-2AFFB58BDCE2}" destId="{108514BC-6F08-4C6B-AC54-889DCB16D145}" srcOrd="2" destOrd="0" parTransId="{09DBC685-BD6A-43AD-89F2-7308CB719F43}" sibTransId="{4C527390-D1FC-4719-86EB-E8F757D69CB9}"/>
    <dgm:cxn modelId="{01FF2A12-B5CE-436F-80F5-9CC98734DF82}" srcId="{F35BD5DB-2C8D-4597-AB16-412A684F579F}" destId="{F4C44F43-9B6E-4A08-A97A-C9F71D128B59}" srcOrd="0" destOrd="0" parTransId="{92EF9995-8FA8-49E3-A3DF-FFD267F0697A}" sibTransId="{EC48533B-68B4-4BF4-A157-97A2A2208B52}"/>
    <dgm:cxn modelId="{9129234E-ED32-493B-9F72-58A00ABD624C}" type="presOf" srcId="{8923769E-068B-4E55-BDA1-346EC910A095}" destId="{B187176C-0666-40C0-82E8-F71CDFEEB14B}" srcOrd="0" destOrd="3" presId="urn:microsoft.com/office/officeart/2009/3/layout/IncreasingArrowsProcess"/>
    <dgm:cxn modelId="{9CBE3447-F733-4BF1-8194-863D6291C3FA}" srcId="{3059BED0-88A0-449E-BBB7-2AFFB58BDCE2}" destId="{979752F7-3976-4AE1-8344-D4A5BBEBE976}" srcOrd="1" destOrd="0" parTransId="{5850377E-60FC-4ADF-93C4-2D9E0297E7E4}" sibTransId="{57C87E25-ADDC-40F8-B280-61911FE5A1B1}"/>
    <dgm:cxn modelId="{E27A4453-E132-4A63-AC86-72A3B238928C}" type="presOf" srcId="{30A4A21F-49DD-4038-9A0A-5793F5C50D50}" destId="{B8DFC18E-8AD1-412E-B67A-1FDAED8B0320}" srcOrd="0" destOrd="0" presId="urn:microsoft.com/office/officeart/2009/3/layout/IncreasingArrowsProcess"/>
    <dgm:cxn modelId="{A0658AD3-3CA5-4D89-B741-BCB3D4B42696}" type="presOf" srcId="{7DDB8038-75B3-4E3A-87FB-DD8C33B00E5C}" destId="{B187176C-0666-40C0-82E8-F71CDFEEB14B}" srcOrd="0" destOrd="0" presId="urn:microsoft.com/office/officeart/2009/3/layout/IncreasingArrowsProcess"/>
    <dgm:cxn modelId="{1A419142-DE61-41C0-A4F6-23A3D691CC4D}" srcId="{5389C006-1690-448A-867E-922322131673}" destId="{3059BED0-88A0-449E-BBB7-2AFFB58BDCE2}" srcOrd="1" destOrd="0" parTransId="{3858D061-C822-4292-93B2-A3AA35EE87E1}" sibTransId="{340718D1-CCE3-4A22-9CD1-E509D90CC491}"/>
    <dgm:cxn modelId="{D34EE35B-C28C-4586-A81C-3BD01F721707}" srcId="{896A0026-A638-4B5C-98E7-3D324415A8F9}" destId="{30A4A21F-49DD-4038-9A0A-5793F5C50D50}" srcOrd="0" destOrd="0" parTransId="{0415FB98-DCE5-43DD-B8D6-85BEF36D038D}" sibTransId="{B352B8DB-94E6-480A-A8AF-BCEB2C18B1E9}"/>
    <dgm:cxn modelId="{3089C154-F624-4BEC-8EA6-B3C82F49674A}" srcId="{3059BED0-88A0-449E-BBB7-2AFFB58BDCE2}" destId="{8923769E-068B-4E55-BDA1-346EC910A095}" srcOrd="3" destOrd="0" parTransId="{1EFBF423-5A4A-43E3-B1D4-27D8EE889570}" sibTransId="{4D9FA3E9-B150-4BF2-A830-AF6DBCD53F85}"/>
    <dgm:cxn modelId="{D16F7C15-6676-40F7-B5BA-71036653D003}" type="presOf" srcId="{108514BC-6F08-4C6B-AC54-889DCB16D145}" destId="{B187176C-0666-40C0-82E8-F71CDFEEB14B}" srcOrd="0" destOrd="2" presId="urn:microsoft.com/office/officeart/2009/3/layout/IncreasingArrowsProcess"/>
    <dgm:cxn modelId="{EEE80E5A-CD95-4AA0-A447-1741615F079C}" type="presOf" srcId="{3059BED0-88A0-449E-BBB7-2AFFB58BDCE2}" destId="{58B9B306-6E17-4D06-897E-037630ABC184}" srcOrd="0" destOrd="0" presId="urn:microsoft.com/office/officeart/2009/3/layout/IncreasingArrowsProcess"/>
    <dgm:cxn modelId="{1F115BA1-C045-4FCE-8C9A-EAFEF42F680E}" type="presOf" srcId="{5389C006-1690-448A-867E-922322131673}" destId="{1BA800B3-55F9-4CC9-A288-4CC58140CB11}" srcOrd="0" destOrd="0" presId="urn:microsoft.com/office/officeart/2009/3/layout/IncreasingArrowsProcess"/>
    <dgm:cxn modelId="{843F9BA4-8B7E-4078-ADFE-7E3A283B1717}" srcId="{5389C006-1690-448A-867E-922322131673}" destId="{F35BD5DB-2C8D-4597-AB16-412A684F579F}" srcOrd="2" destOrd="0" parTransId="{CA54F791-5D67-4C9C-9217-7E9D43D1A904}" sibTransId="{3454E377-4F6C-4CDE-8C54-8881AE2092E3}"/>
    <dgm:cxn modelId="{1C8CB05E-B6FA-44E7-AE0A-D3F9F8D8785A}" type="presParOf" srcId="{1BA800B3-55F9-4CC9-A288-4CC58140CB11}" destId="{F5A37319-C443-4C9B-87DD-0C88732C040F}" srcOrd="0" destOrd="0" presId="urn:microsoft.com/office/officeart/2009/3/layout/IncreasingArrowsProcess"/>
    <dgm:cxn modelId="{8C68D093-0570-4A1F-9909-9D5E6ECFE110}" type="presParOf" srcId="{1BA800B3-55F9-4CC9-A288-4CC58140CB11}" destId="{B8DFC18E-8AD1-412E-B67A-1FDAED8B0320}" srcOrd="1" destOrd="0" presId="urn:microsoft.com/office/officeart/2009/3/layout/IncreasingArrowsProcess"/>
    <dgm:cxn modelId="{30F88268-B86D-451E-9D5F-60339D39CAAE}" type="presParOf" srcId="{1BA800B3-55F9-4CC9-A288-4CC58140CB11}" destId="{58B9B306-6E17-4D06-897E-037630ABC184}" srcOrd="2" destOrd="0" presId="urn:microsoft.com/office/officeart/2009/3/layout/IncreasingArrowsProcess"/>
    <dgm:cxn modelId="{D32694CE-4417-4B87-B0F2-CB5991424BBA}" type="presParOf" srcId="{1BA800B3-55F9-4CC9-A288-4CC58140CB11}" destId="{B187176C-0666-40C0-82E8-F71CDFEEB14B}" srcOrd="3" destOrd="0" presId="urn:microsoft.com/office/officeart/2009/3/layout/IncreasingArrowsProcess"/>
    <dgm:cxn modelId="{04396E76-7381-4C86-9005-2B608EA79BA1}" type="presParOf" srcId="{1BA800B3-55F9-4CC9-A288-4CC58140CB11}" destId="{E196C183-6CD7-4BE0-8477-F1D7138ECB19}" srcOrd="4" destOrd="0" presId="urn:microsoft.com/office/officeart/2009/3/layout/IncreasingArrowsProcess"/>
    <dgm:cxn modelId="{11F6572F-EF7E-4079-B345-E2D1D271CE00}" type="presParOf" srcId="{1BA800B3-55F9-4CC9-A288-4CC58140CB11}" destId="{9F380650-B299-424E-B02A-41AF955691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885DA27-5906-6442-ABE9-432C0FD58B0B}">
      <dsp:nvSpPr>
        <dsp:cNvPr id="0" name=""/>
        <dsp:cNvSpPr/>
      </dsp:nvSpPr>
      <dsp:spPr>
        <a:xfrm>
          <a:off x="0" y="0"/>
          <a:ext cx="5585376" cy="1898187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3200" b="1" kern="1200" dirty="0" smtClean="0">
              <a:latin typeface="Ink Free" pitchFamily="66" charset="0"/>
            </a:rPr>
            <a:t>Νίκος Ακριτίδης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3200" b="1" kern="1200" dirty="0" smtClean="0">
              <a:latin typeface="Ink Free" pitchFamily="66" charset="0"/>
            </a:rPr>
            <a:t>Πέτρος Κλιάπης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kern="1200" dirty="0" smtClean="0">
              <a:latin typeface="Ink Free" pitchFamily="66" charset="0"/>
            </a:rPr>
            <a:t>Ελπίδα Τοκμακίδου</a:t>
          </a:r>
          <a:endParaRPr lang="el-GR" sz="3200" b="1" kern="1200" dirty="0">
            <a:latin typeface="Ink Free" pitchFamily="66" charset="0"/>
          </a:endParaRPr>
        </a:p>
      </dsp:txBody>
      <dsp:txXfrm>
        <a:off x="0" y="0"/>
        <a:ext cx="5585376" cy="189818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A37319-C443-4C9B-87DD-0C88732C040F}">
      <dsp:nvSpPr>
        <dsp:cNvPr id="0" name=""/>
        <dsp:cNvSpPr/>
      </dsp:nvSpPr>
      <dsp:spPr>
        <a:xfrm>
          <a:off x="-71883" y="0"/>
          <a:ext cx="8449428" cy="1313394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08501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 smtClean="0"/>
            <a:t>Αξία</a:t>
          </a:r>
          <a:endParaRPr lang="el-GR" sz="2800" b="1" kern="1200" dirty="0"/>
        </a:p>
      </dsp:txBody>
      <dsp:txXfrm>
        <a:off x="-71883" y="0"/>
        <a:ext cx="8449428" cy="1313394"/>
      </dsp:txXfrm>
    </dsp:sp>
    <dsp:sp modelId="{B8DFC18E-8AD1-412E-B67A-1FDAED8B0320}">
      <dsp:nvSpPr>
        <dsp:cNvPr id="0" name=""/>
        <dsp:cNvSpPr/>
      </dsp:nvSpPr>
      <dsp:spPr>
        <a:xfrm>
          <a:off x="0" y="985999"/>
          <a:ext cx="1916132" cy="25300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Υπευθυνότητα</a:t>
          </a:r>
          <a:endParaRPr lang="el-GR" sz="2000" b="1" kern="1200" dirty="0"/>
        </a:p>
      </dsp:txBody>
      <dsp:txXfrm>
        <a:off x="0" y="985999"/>
        <a:ext cx="1916132" cy="2530081"/>
      </dsp:txXfrm>
    </dsp:sp>
    <dsp:sp modelId="{58B9B306-6E17-4D06-897E-037630ABC184}">
      <dsp:nvSpPr>
        <dsp:cNvPr id="0" name=""/>
        <dsp:cNvSpPr/>
      </dsp:nvSpPr>
      <dsp:spPr>
        <a:xfrm>
          <a:off x="1864169" y="389351"/>
          <a:ext cx="6739347" cy="1313394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08501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 smtClean="0"/>
            <a:t>Συμπεριφορές</a:t>
          </a:r>
          <a:endParaRPr lang="el-GR" sz="3200" b="1" kern="1200" dirty="0"/>
        </a:p>
      </dsp:txBody>
      <dsp:txXfrm>
        <a:off x="1864169" y="389351"/>
        <a:ext cx="6739347" cy="1313394"/>
      </dsp:txXfrm>
    </dsp:sp>
    <dsp:sp modelId="{B187176C-0666-40C0-82E8-F71CDFEEB14B}">
      <dsp:nvSpPr>
        <dsp:cNvPr id="0" name=""/>
        <dsp:cNvSpPr/>
      </dsp:nvSpPr>
      <dsp:spPr>
        <a:xfrm>
          <a:off x="1983390" y="1349413"/>
          <a:ext cx="2121564" cy="25300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- </a:t>
          </a:r>
          <a:r>
            <a:rPr lang="el-GR" sz="2000" b="1" kern="1200" dirty="0" smtClean="0"/>
            <a:t>Τακτοποίηση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Δικαιώματα / υποχρεώσεις</a:t>
          </a:r>
          <a:endParaRPr lang="el-GR" sz="2000" b="1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800" b="1" kern="1200" dirty="0" smtClean="0"/>
        </a:p>
      </dsp:txBody>
      <dsp:txXfrm>
        <a:off x="1983390" y="1349413"/>
        <a:ext cx="2121564" cy="2530081"/>
      </dsp:txXfrm>
    </dsp:sp>
    <dsp:sp modelId="{E196C183-6CD7-4BE0-8477-F1D7138ECB19}">
      <dsp:nvSpPr>
        <dsp:cNvPr id="0" name=""/>
        <dsp:cNvSpPr/>
      </dsp:nvSpPr>
      <dsp:spPr>
        <a:xfrm>
          <a:off x="4091004" y="869625"/>
          <a:ext cx="4594177" cy="1313394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08501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 smtClean="0"/>
            <a:t>Ρουτίνες</a:t>
          </a:r>
          <a:endParaRPr lang="el-GR" sz="3200" b="1" kern="1200" dirty="0"/>
        </a:p>
      </dsp:txBody>
      <dsp:txXfrm>
        <a:off x="4091004" y="869625"/>
        <a:ext cx="4594177" cy="1313394"/>
      </dsp:txXfrm>
    </dsp:sp>
    <dsp:sp modelId="{9F380650-B299-424E-B02A-41AF955691D5}">
      <dsp:nvSpPr>
        <dsp:cNvPr id="0" name=""/>
        <dsp:cNvSpPr/>
      </dsp:nvSpPr>
      <dsp:spPr>
        <a:xfrm>
          <a:off x="4105538" y="1863712"/>
          <a:ext cx="4709072" cy="2849659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- </a:t>
          </a:r>
          <a:r>
            <a:rPr lang="el-GR" sz="2000" b="1" kern="1200" dirty="0" smtClean="0"/>
            <a:t>Ελέγχω την τσάντα μου …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Διατηρώ το θρανίο μου καθαρό (…)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… αίθουσα, … προαύλιο, …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Συμμετέχω στην ομάδα εργασίας …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Αναλαμβάνω  …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Ολοκληρώνω την εργασία …</a:t>
          </a:r>
          <a:r>
            <a:rPr lang="el-GR" sz="1800" b="1" kern="1200" dirty="0" smtClean="0"/>
            <a:t> </a:t>
          </a:r>
          <a:endParaRPr lang="el-GR" sz="1800" b="1" kern="1200" dirty="0"/>
        </a:p>
      </dsp:txBody>
      <dsp:txXfrm>
        <a:off x="4105538" y="1863712"/>
        <a:ext cx="4709072" cy="284965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A37319-C443-4C9B-87DD-0C88732C040F}">
      <dsp:nvSpPr>
        <dsp:cNvPr id="0" name=""/>
        <dsp:cNvSpPr/>
      </dsp:nvSpPr>
      <dsp:spPr>
        <a:xfrm>
          <a:off x="25001" y="286388"/>
          <a:ext cx="8621242" cy="12555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99324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/>
            <a:t>Αξία</a:t>
          </a:r>
          <a:endParaRPr lang="el-GR" sz="2400" b="1" kern="1200" dirty="0"/>
        </a:p>
      </dsp:txBody>
      <dsp:txXfrm>
        <a:off x="25001" y="286388"/>
        <a:ext cx="8621242" cy="1255581"/>
      </dsp:txXfrm>
    </dsp:sp>
    <dsp:sp modelId="{B8DFC18E-8AD1-412E-B67A-1FDAED8B0320}">
      <dsp:nvSpPr>
        <dsp:cNvPr id="0" name=""/>
        <dsp:cNvSpPr/>
      </dsp:nvSpPr>
      <dsp:spPr>
        <a:xfrm>
          <a:off x="25001" y="1254623"/>
          <a:ext cx="2655342" cy="24187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Ασφάλεια</a:t>
          </a:r>
          <a:endParaRPr lang="el-GR" sz="1300" b="1" kern="1200" dirty="0"/>
        </a:p>
      </dsp:txBody>
      <dsp:txXfrm>
        <a:off x="25001" y="1254623"/>
        <a:ext cx="2655342" cy="2418712"/>
      </dsp:txXfrm>
    </dsp:sp>
    <dsp:sp modelId="{58B9B306-6E17-4D06-897E-037630ABC184}">
      <dsp:nvSpPr>
        <dsp:cNvPr id="0" name=""/>
        <dsp:cNvSpPr/>
      </dsp:nvSpPr>
      <dsp:spPr>
        <a:xfrm>
          <a:off x="2680344" y="704916"/>
          <a:ext cx="5965900" cy="12555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99324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/>
            <a:t>Συμπεριφορές</a:t>
          </a:r>
          <a:endParaRPr lang="el-GR" sz="2400" b="1" kern="1200" dirty="0"/>
        </a:p>
      </dsp:txBody>
      <dsp:txXfrm>
        <a:off x="2680344" y="704916"/>
        <a:ext cx="5965900" cy="1255581"/>
      </dsp:txXfrm>
    </dsp:sp>
    <dsp:sp modelId="{B187176C-0666-40C0-82E8-F71CDFEEB14B}">
      <dsp:nvSpPr>
        <dsp:cNvPr id="0" name=""/>
        <dsp:cNvSpPr/>
      </dsp:nvSpPr>
      <dsp:spPr>
        <a:xfrm>
          <a:off x="2680344" y="1673150"/>
          <a:ext cx="2655342" cy="24187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b="1" kern="1200" dirty="0" smtClean="0"/>
            <a:t>- </a:t>
          </a:r>
          <a:r>
            <a:rPr lang="el-GR" sz="2000" b="1" kern="1200" dirty="0" smtClean="0"/>
            <a:t>Κίνηση</a:t>
          </a:r>
          <a:endParaRPr lang="el-GR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1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b="1" kern="1200" dirty="0" smtClean="0"/>
            <a:t>- </a:t>
          </a:r>
          <a:r>
            <a:rPr lang="el-GR" sz="2000" b="1" kern="1200" dirty="0" smtClean="0"/>
            <a:t>Υγιεινή</a:t>
          </a:r>
          <a:endParaRPr lang="el-GR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300" b="1" kern="1200" dirty="0" smtClean="0"/>
        </a:p>
      </dsp:txBody>
      <dsp:txXfrm>
        <a:off x="2680344" y="1673150"/>
        <a:ext cx="2655342" cy="2418712"/>
      </dsp:txXfrm>
    </dsp:sp>
    <dsp:sp modelId="{E196C183-6CD7-4BE0-8477-F1D7138ECB19}">
      <dsp:nvSpPr>
        <dsp:cNvPr id="0" name=""/>
        <dsp:cNvSpPr/>
      </dsp:nvSpPr>
      <dsp:spPr>
        <a:xfrm>
          <a:off x="5335687" y="1123443"/>
          <a:ext cx="3310557" cy="1255581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99324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/>
            <a:t>Ρουτίνες</a:t>
          </a:r>
          <a:endParaRPr lang="el-GR" sz="2400" b="1" kern="1200" dirty="0"/>
        </a:p>
      </dsp:txBody>
      <dsp:txXfrm>
        <a:off x="5335687" y="1123443"/>
        <a:ext cx="3310557" cy="1255581"/>
      </dsp:txXfrm>
    </dsp:sp>
    <dsp:sp modelId="{9F380650-B299-424E-B02A-41AF955691D5}">
      <dsp:nvSpPr>
        <dsp:cNvPr id="0" name=""/>
        <dsp:cNvSpPr/>
      </dsp:nvSpPr>
      <dsp:spPr>
        <a:xfrm>
          <a:off x="5247304" y="2077473"/>
          <a:ext cx="3423931" cy="2750630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/>
            <a:t>- Περιμένω στη σειρά για να </a:t>
          </a:r>
          <a:endParaRPr lang="en-US" sz="1600" b="1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   </a:t>
          </a:r>
          <a:r>
            <a:rPr lang="el-GR" sz="1600" b="1" kern="1200" dirty="0" smtClean="0"/>
            <a:t>μπω στην αίθουσα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/>
            <a:t>- Περιμένω … βγω …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/>
            <a:t>- Στις σκάλες κινούμαι αργά …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600" b="1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tx1"/>
              </a:solidFill>
            </a:rPr>
            <a:t>- Χρησιμοποιώ αντισηπτικό υγρό …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/>
            <a:t>- Πλένω τα χέρια μου…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/>
            <a:t>- Τηρώ αποστάσεις … </a:t>
          </a:r>
          <a:endParaRPr lang="el-GR" sz="1300" b="1" kern="1200" dirty="0"/>
        </a:p>
      </dsp:txBody>
      <dsp:txXfrm>
        <a:off x="5247304" y="2077473"/>
        <a:ext cx="3423931" cy="275063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7171E-305A-D244-8941-0EE42B76CAFD}">
      <dsp:nvSpPr>
        <dsp:cNvPr id="0" name=""/>
        <dsp:cNvSpPr/>
      </dsp:nvSpPr>
      <dsp:spPr>
        <a:xfrm>
          <a:off x="0" y="5332"/>
          <a:ext cx="9145587" cy="5036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b="1" kern="1200"/>
            <a:t>Επίπεδο μαθητή</a:t>
          </a:r>
          <a:endParaRPr lang="el-GR" sz="2100" kern="1200"/>
        </a:p>
      </dsp:txBody>
      <dsp:txXfrm>
        <a:off x="0" y="5332"/>
        <a:ext cx="9145587" cy="50368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868E07-4F73-6A41-8AC3-8791749A9E8B}">
      <dsp:nvSpPr>
        <dsp:cNvPr id="0" name=""/>
        <dsp:cNvSpPr/>
      </dsp:nvSpPr>
      <dsp:spPr>
        <a:xfrm>
          <a:off x="0" y="5332"/>
          <a:ext cx="9145587" cy="5036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b="1" kern="1200"/>
            <a:t>Επίπεδο τάξης</a:t>
          </a:r>
          <a:endParaRPr lang="el-GR" sz="2100" kern="1200"/>
        </a:p>
      </dsp:txBody>
      <dsp:txXfrm>
        <a:off x="0" y="5332"/>
        <a:ext cx="9145587" cy="503684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A3AFB2-EF4A-1549-933F-221C16A21642}">
      <dsp:nvSpPr>
        <dsp:cNvPr id="0" name=""/>
        <dsp:cNvSpPr/>
      </dsp:nvSpPr>
      <dsp:spPr>
        <a:xfrm>
          <a:off x="0" y="3572"/>
          <a:ext cx="6835373" cy="551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b="1" kern="1200" baseline="0" dirty="0"/>
            <a:t>Πίνακας οπτικής προόδου της τάξης</a:t>
          </a:r>
          <a:endParaRPr lang="el-GR" sz="2300" kern="1200" dirty="0"/>
        </a:p>
      </dsp:txBody>
      <dsp:txXfrm>
        <a:off x="0" y="3572"/>
        <a:ext cx="6835373" cy="55165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437604-A917-E741-95F1-E6D103F5396D}">
      <dsp:nvSpPr>
        <dsp:cNvPr id="0" name=""/>
        <dsp:cNvSpPr/>
      </dsp:nvSpPr>
      <dsp:spPr>
        <a:xfrm>
          <a:off x="0" y="3676"/>
          <a:ext cx="9145587" cy="743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/>
            <a:t>Θέματα παρουσίασης</a:t>
          </a:r>
        </a:p>
      </dsp:txBody>
      <dsp:txXfrm>
        <a:off x="0" y="3676"/>
        <a:ext cx="9145587" cy="74353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028CC5-1C11-4018-A38F-6EBB7E428FB4}">
      <dsp:nvSpPr>
        <dsp:cNvPr id="0" name=""/>
        <dsp:cNvSpPr/>
      </dsp:nvSpPr>
      <dsp:spPr>
        <a:xfrm>
          <a:off x="3518432" y="111"/>
          <a:ext cx="2072047" cy="2072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chemeClr val="tx1"/>
              </a:solidFill>
            </a:rPr>
            <a:t>Κοινό όραμα και σκοπός</a:t>
          </a:r>
          <a:endParaRPr lang="el-GR" sz="2400" b="1" kern="1200" dirty="0">
            <a:solidFill>
              <a:schemeClr val="tx1"/>
            </a:solidFill>
          </a:endParaRPr>
        </a:p>
      </dsp:txBody>
      <dsp:txXfrm>
        <a:off x="3518432" y="111"/>
        <a:ext cx="2072047" cy="2072047"/>
      </dsp:txXfrm>
    </dsp:sp>
    <dsp:sp modelId="{6115F29C-C89D-42F9-BB72-32788FD1E1C2}">
      <dsp:nvSpPr>
        <dsp:cNvPr id="0" name=""/>
        <dsp:cNvSpPr/>
      </dsp:nvSpPr>
      <dsp:spPr>
        <a:xfrm rot="2160000">
          <a:off x="5509874" y="1557871"/>
          <a:ext cx="487906" cy="69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000" kern="1200"/>
        </a:p>
      </dsp:txBody>
      <dsp:txXfrm rot="2160000">
        <a:off x="5509874" y="1557871"/>
        <a:ext cx="487906" cy="699315"/>
      </dsp:txXfrm>
    </dsp:sp>
    <dsp:sp modelId="{AD0BFD04-EE14-44C6-B2BC-FF5A8207E3C5}">
      <dsp:nvSpPr>
        <dsp:cNvPr id="0" name=""/>
        <dsp:cNvSpPr/>
      </dsp:nvSpPr>
      <dsp:spPr>
        <a:xfrm>
          <a:off x="5836538" y="1828097"/>
          <a:ext cx="2467849" cy="2072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chemeClr val="tx1"/>
              </a:solidFill>
            </a:rPr>
            <a:t>Ηγεσία – ομάδα σχολείου</a:t>
          </a:r>
          <a:endParaRPr lang="el-GR" sz="2400" b="1" kern="1200" dirty="0">
            <a:solidFill>
              <a:schemeClr val="tx1"/>
            </a:solidFill>
          </a:endParaRPr>
        </a:p>
      </dsp:txBody>
      <dsp:txXfrm>
        <a:off x="5836538" y="1828097"/>
        <a:ext cx="2467849" cy="2072047"/>
      </dsp:txXfrm>
    </dsp:sp>
    <dsp:sp modelId="{5CE935E3-33D5-4BBA-A51C-0DADA27695D8}">
      <dsp:nvSpPr>
        <dsp:cNvPr id="0" name=""/>
        <dsp:cNvSpPr/>
      </dsp:nvSpPr>
      <dsp:spPr>
        <a:xfrm rot="6082716">
          <a:off x="6529254" y="3978438"/>
          <a:ext cx="493176" cy="69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000" kern="1200"/>
        </a:p>
      </dsp:txBody>
      <dsp:txXfrm rot="6082716">
        <a:off x="6529254" y="3978438"/>
        <a:ext cx="493176" cy="699315"/>
      </dsp:txXfrm>
    </dsp:sp>
    <dsp:sp modelId="{103AEC28-D522-45F3-A97C-0235C3EBFDA9}">
      <dsp:nvSpPr>
        <dsp:cNvPr id="0" name=""/>
        <dsp:cNvSpPr/>
      </dsp:nvSpPr>
      <dsp:spPr>
        <a:xfrm>
          <a:off x="5114035" y="4785952"/>
          <a:ext cx="2722338" cy="2072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</a:rPr>
            <a:t>Αναγνώριση κοινών προσδοκιών</a:t>
          </a:r>
          <a:endParaRPr lang="el-GR" sz="2000" b="1" kern="1200" dirty="0">
            <a:solidFill>
              <a:schemeClr val="tx1"/>
            </a:solidFill>
          </a:endParaRPr>
        </a:p>
      </dsp:txBody>
      <dsp:txXfrm>
        <a:off x="5114035" y="4785952"/>
        <a:ext cx="2722338" cy="2072047"/>
      </dsp:txXfrm>
    </dsp:sp>
    <dsp:sp modelId="{2F4EE7F5-2D05-4901-8454-B602625B931A}">
      <dsp:nvSpPr>
        <dsp:cNvPr id="0" name=""/>
        <dsp:cNvSpPr/>
      </dsp:nvSpPr>
      <dsp:spPr>
        <a:xfrm rot="10799999">
          <a:off x="4365011" y="5472318"/>
          <a:ext cx="529310" cy="69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000" kern="1200"/>
        </a:p>
      </dsp:txBody>
      <dsp:txXfrm rot="10799999">
        <a:off x="4365011" y="5472318"/>
        <a:ext cx="529310" cy="699315"/>
      </dsp:txXfrm>
    </dsp:sp>
    <dsp:sp modelId="{75F90770-A16F-427E-925C-6CFA27D2EDF1}">
      <dsp:nvSpPr>
        <dsp:cNvPr id="0" name=""/>
        <dsp:cNvSpPr/>
      </dsp:nvSpPr>
      <dsp:spPr>
        <a:xfrm>
          <a:off x="1389828" y="4785952"/>
          <a:ext cx="2725508" cy="2072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</a:rPr>
            <a:t>Διδασκαλία προσδοκώμενων συμπεριφορών</a:t>
          </a:r>
          <a:endParaRPr lang="el-GR" sz="2000" b="1" kern="1200" dirty="0">
            <a:solidFill>
              <a:schemeClr val="tx1"/>
            </a:solidFill>
          </a:endParaRPr>
        </a:p>
      </dsp:txBody>
      <dsp:txXfrm>
        <a:off x="1389828" y="4785952"/>
        <a:ext cx="2725508" cy="2072047"/>
      </dsp:txXfrm>
    </dsp:sp>
    <dsp:sp modelId="{EAC3653F-A5BE-4F9E-9741-1D287F9D9385}">
      <dsp:nvSpPr>
        <dsp:cNvPr id="0" name=""/>
        <dsp:cNvSpPr/>
      </dsp:nvSpPr>
      <dsp:spPr>
        <a:xfrm rot="15385589">
          <a:off x="2146182" y="4004825"/>
          <a:ext cx="504187" cy="69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000" kern="1200"/>
        </a:p>
      </dsp:txBody>
      <dsp:txXfrm rot="15385589">
        <a:off x="2146182" y="4004825"/>
        <a:ext cx="504187" cy="699315"/>
      </dsp:txXfrm>
    </dsp:sp>
    <dsp:sp modelId="{60F698F4-86E4-4D45-B5E1-430189402D44}">
      <dsp:nvSpPr>
        <dsp:cNvPr id="0" name=""/>
        <dsp:cNvSpPr/>
      </dsp:nvSpPr>
      <dsp:spPr>
        <a:xfrm>
          <a:off x="841199" y="1828097"/>
          <a:ext cx="2394499" cy="2072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chemeClr val="tx1"/>
              </a:solidFill>
            </a:rPr>
            <a:t>Ενθάρρυνση αναμενόμενων συμπεριφορών</a:t>
          </a:r>
          <a:endParaRPr lang="el-GR" sz="1800" b="1" kern="1200" dirty="0">
            <a:solidFill>
              <a:schemeClr val="tx1"/>
            </a:solidFill>
          </a:endParaRPr>
        </a:p>
      </dsp:txBody>
      <dsp:txXfrm>
        <a:off x="841199" y="1828097"/>
        <a:ext cx="2394499" cy="2072047"/>
      </dsp:txXfrm>
    </dsp:sp>
    <dsp:sp modelId="{91656E7D-1F6E-4C06-910E-7805A6B44B14}">
      <dsp:nvSpPr>
        <dsp:cNvPr id="0" name=""/>
        <dsp:cNvSpPr/>
      </dsp:nvSpPr>
      <dsp:spPr>
        <a:xfrm rot="19440000">
          <a:off x="3075168" y="1580152"/>
          <a:ext cx="498496" cy="69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000" kern="1200"/>
        </a:p>
      </dsp:txBody>
      <dsp:txXfrm rot="19440000">
        <a:off x="3075168" y="1580152"/>
        <a:ext cx="498496" cy="69931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EAA1D0-198B-B541-87CE-A9483410CD2F}">
      <dsp:nvSpPr>
        <dsp:cNvPr id="0" name=""/>
        <dsp:cNvSpPr/>
      </dsp:nvSpPr>
      <dsp:spPr>
        <a:xfrm>
          <a:off x="0" y="3676"/>
          <a:ext cx="9145587" cy="7435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b="1" kern="1200" dirty="0">
              <a:solidFill>
                <a:schemeClr val="tx1"/>
              </a:solidFill>
            </a:rPr>
            <a:t>Παράδειγμα εφαρμογής</a:t>
          </a:r>
          <a:endParaRPr lang="el-GR" sz="3100" kern="1200" dirty="0">
            <a:solidFill>
              <a:schemeClr val="tx1"/>
            </a:solidFill>
          </a:endParaRPr>
        </a:p>
      </dsp:txBody>
      <dsp:txXfrm>
        <a:off x="0" y="3676"/>
        <a:ext cx="9145587" cy="74353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A47B75-0884-7346-9DBB-057BF736C26C}">
      <dsp:nvSpPr>
        <dsp:cNvPr id="0" name=""/>
        <dsp:cNvSpPr/>
      </dsp:nvSpPr>
      <dsp:spPr>
        <a:xfrm>
          <a:off x="0" y="0"/>
          <a:ext cx="8857407" cy="7195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000" b="1" kern="1200" dirty="0"/>
            <a:t>Παραδείγματα</a:t>
          </a:r>
          <a:endParaRPr lang="el-GR" sz="3000" kern="1200" dirty="0"/>
        </a:p>
      </dsp:txBody>
      <dsp:txXfrm>
        <a:off x="0" y="0"/>
        <a:ext cx="8857407" cy="71954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16A665-6E46-3642-A0E8-35FFE8B0F0CC}">
      <dsp:nvSpPr>
        <dsp:cNvPr id="0" name=""/>
        <dsp:cNvSpPr/>
      </dsp:nvSpPr>
      <dsp:spPr>
        <a:xfrm>
          <a:off x="0" y="4624"/>
          <a:ext cx="1970826" cy="47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chemeClr val="tx1"/>
              </a:solidFill>
            </a:rPr>
            <a:t>Ό</a:t>
          </a:r>
          <a:r>
            <a:rPr lang="el-GR" sz="2000" b="1" kern="1200" dirty="0" err="1">
              <a:solidFill>
                <a:schemeClr val="tx1"/>
              </a:solidFill>
            </a:rPr>
            <a:t>ραμα</a:t>
          </a:r>
          <a:endParaRPr lang="el-GR" sz="2000" kern="1200" dirty="0">
            <a:solidFill>
              <a:schemeClr val="tx1"/>
            </a:solidFill>
          </a:endParaRPr>
        </a:p>
      </dsp:txBody>
      <dsp:txXfrm>
        <a:off x="0" y="4624"/>
        <a:ext cx="1970826" cy="47970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4CBCA8-A8E7-B746-AEFD-631529BFC53C}">
      <dsp:nvSpPr>
        <dsp:cNvPr id="0" name=""/>
        <dsp:cNvSpPr/>
      </dsp:nvSpPr>
      <dsp:spPr>
        <a:xfrm>
          <a:off x="0" y="4624"/>
          <a:ext cx="1720752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>
              <a:solidFill>
                <a:schemeClr val="tx1"/>
              </a:solidFill>
            </a:rPr>
            <a:t>Αξίες</a:t>
          </a:r>
          <a:endParaRPr lang="el-GR" sz="2000" kern="1200" dirty="0">
            <a:solidFill>
              <a:schemeClr val="tx1"/>
            </a:solidFill>
          </a:endParaRPr>
        </a:p>
      </dsp:txBody>
      <dsp:txXfrm>
        <a:off x="0" y="4624"/>
        <a:ext cx="1720752" cy="4797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36ADE2-81A0-6640-90E4-C7A6D9A6D6E1}">
      <dsp:nvSpPr>
        <dsp:cNvPr id="0" name=""/>
        <dsp:cNvSpPr/>
      </dsp:nvSpPr>
      <dsp:spPr>
        <a:xfrm>
          <a:off x="0" y="64587"/>
          <a:ext cx="2256625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>
              <a:solidFill>
                <a:schemeClr val="tx1"/>
              </a:solidFill>
            </a:rPr>
            <a:t>Συνθήματα παρακίνησης </a:t>
          </a:r>
          <a:endParaRPr lang="el-GR" sz="1500" kern="1200" dirty="0">
            <a:solidFill>
              <a:schemeClr val="tx1"/>
            </a:solidFill>
          </a:endParaRPr>
        </a:p>
      </dsp:txBody>
      <dsp:txXfrm>
        <a:off x="0" y="64587"/>
        <a:ext cx="2256625" cy="35977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A37319-C443-4C9B-87DD-0C88732C040F}">
      <dsp:nvSpPr>
        <dsp:cNvPr id="0" name=""/>
        <dsp:cNvSpPr/>
      </dsp:nvSpPr>
      <dsp:spPr>
        <a:xfrm>
          <a:off x="26010" y="235499"/>
          <a:ext cx="8969163" cy="1306252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07368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 smtClean="0"/>
            <a:t>Αξία</a:t>
          </a:r>
          <a:endParaRPr lang="el-GR" sz="2500" b="1" kern="1200" dirty="0"/>
        </a:p>
      </dsp:txBody>
      <dsp:txXfrm>
        <a:off x="26010" y="235499"/>
        <a:ext cx="8969163" cy="1306252"/>
      </dsp:txXfrm>
    </dsp:sp>
    <dsp:sp modelId="{B8DFC18E-8AD1-412E-B67A-1FDAED8B0320}">
      <dsp:nvSpPr>
        <dsp:cNvPr id="0" name=""/>
        <dsp:cNvSpPr/>
      </dsp:nvSpPr>
      <dsp:spPr>
        <a:xfrm>
          <a:off x="26010" y="1210876"/>
          <a:ext cx="2762502" cy="25163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Σεβασμός</a:t>
          </a:r>
          <a:endParaRPr lang="el-GR" sz="1500" b="1" kern="1200" dirty="0"/>
        </a:p>
      </dsp:txBody>
      <dsp:txXfrm>
        <a:off x="26010" y="1210876"/>
        <a:ext cx="2762502" cy="2516322"/>
      </dsp:txXfrm>
    </dsp:sp>
    <dsp:sp modelId="{58B9B306-6E17-4D06-897E-037630ABC184}">
      <dsp:nvSpPr>
        <dsp:cNvPr id="0" name=""/>
        <dsp:cNvSpPr/>
      </dsp:nvSpPr>
      <dsp:spPr>
        <a:xfrm>
          <a:off x="2788513" y="670917"/>
          <a:ext cx="6206661" cy="1306252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07368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 smtClean="0"/>
            <a:t>Συμπεριφορές</a:t>
          </a:r>
          <a:endParaRPr lang="el-GR" sz="2500" b="1" kern="1200" dirty="0"/>
        </a:p>
      </dsp:txBody>
      <dsp:txXfrm>
        <a:off x="2788513" y="670917"/>
        <a:ext cx="6206661" cy="1306252"/>
      </dsp:txXfrm>
    </dsp:sp>
    <dsp:sp modelId="{B187176C-0666-40C0-82E8-F71CDFEEB14B}">
      <dsp:nvSpPr>
        <dsp:cNvPr id="0" name=""/>
        <dsp:cNvSpPr/>
      </dsp:nvSpPr>
      <dsp:spPr>
        <a:xfrm>
          <a:off x="2767960" y="1646293"/>
          <a:ext cx="2441996" cy="25163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500" b="1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/>
            <a:t>- </a:t>
          </a:r>
          <a:r>
            <a:rPr lang="el-GR" sz="2000" b="1" kern="1200" dirty="0" smtClean="0"/>
            <a:t>Ενεργός ακροατής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Μιλώ ευγενικά</a:t>
          </a:r>
          <a:endParaRPr lang="el-GR" sz="1500" b="1" kern="1200" dirty="0" smtClean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500" b="1" kern="1200" dirty="0" smtClean="0"/>
        </a:p>
      </dsp:txBody>
      <dsp:txXfrm>
        <a:off x="2767960" y="1646293"/>
        <a:ext cx="2441996" cy="2516322"/>
      </dsp:txXfrm>
    </dsp:sp>
    <dsp:sp modelId="{E196C183-6CD7-4BE0-8477-F1D7138ECB19}">
      <dsp:nvSpPr>
        <dsp:cNvPr id="0" name=""/>
        <dsp:cNvSpPr/>
      </dsp:nvSpPr>
      <dsp:spPr>
        <a:xfrm>
          <a:off x="5551015" y="1106334"/>
          <a:ext cx="3444158" cy="1306252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07368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 smtClean="0"/>
            <a:t>Ρουτίνες</a:t>
          </a:r>
          <a:endParaRPr lang="el-GR" sz="2500" b="1" kern="1200" dirty="0"/>
        </a:p>
      </dsp:txBody>
      <dsp:txXfrm>
        <a:off x="5551015" y="1106334"/>
        <a:ext cx="3444158" cy="1306252"/>
      </dsp:txXfrm>
    </dsp:sp>
    <dsp:sp modelId="{9F380650-B299-424E-B02A-41AF955691D5}">
      <dsp:nvSpPr>
        <dsp:cNvPr id="0" name=""/>
        <dsp:cNvSpPr/>
      </dsp:nvSpPr>
      <dsp:spPr>
        <a:xfrm>
          <a:off x="5220316" y="2085845"/>
          <a:ext cx="3764241" cy="3006091"/>
        </a:xfrm>
        <a:prstGeom prst="rect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/>
            <a:t>- </a:t>
          </a:r>
          <a:r>
            <a:rPr lang="el-GR" sz="2000" b="1" kern="1200" dirty="0" smtClean="0"/>
            <a:t>Περιμένω να τελειώσει …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-Σηκώνω το χέρι για να πάρω το λόγο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Μιλώ όταν έχω την άδεια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Λέω το όνομα του συμμαθητή μου …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- Χρησιμοποιώ τις λέξεις παρακαλώ, ευχαριστώ, …</a:t>
          </a:r>
          <a:endParaRPr lang="el-GR" sz="2000" b="1" kern="1200" dirty="0"/>
        </a:p>
      </dsp:txBody>
      <dsp:txXfrm>
        <a:off x="5220316" y="2085845"/>
        <a:ext cx="3764241" cy="3006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6E9159-1111-485E-BFAC-3C1747E458B6}" type="datetimeFigureOut">
              <a:rPr lang="el-GR"/>
              <a:pPr>
                <a:defRPr/>
              </a:pPr>
              <a:t>19/11/2023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F457747-68A2-45BA-BB39-3FA712E37191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8BE56A-1211-4DCD-A125-BE2E4C0B8848}" type="datetimeFigureOut">
              <a:rPr lang="el-GR"/>
              <a:pPr>
                <a:defRPr/>
              </a:pPr>
              <a:t>19/11/2023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C4936921-B58E-4503-817A-4E2BB25D438A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1536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3DD48A-CD5A-409F-8859-1E15CA911064}" type="slidenum">
              <a:rPr lang="el-GR" altLang="el-GR"/>
              <a:pPr/>
              <a:t>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4073525" y="9002713"/>
            <a:ext cx="31162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85" tIns="47143" rIns="94285" bIns="47143" anchor="b"/>
          <a:lstStyle/>
          <a:p>
            <a:pPr algn="r" defTabSz="923925" eaLnBrk="1" hangingPunct="1"/>
            <a:fld id="{DE4BEC26-9572-4F2B-9E68-10E332B25C53}" type="slidenum">
              <a:rPr lang="en-US" altLang="en-US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pPr algn="r" defTabSz="923925" eaLnBrk="1" hangingPunct="1"/>
              <a:t>5</a:t>
            </a:fld>
            <a:endParaRPr lang="en-US" altLang="en-US" sz="12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8725" y="711200"/>
            <a:ext cx="4738688" cy="3552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4285" tIns="47143" rIns="94285" bIns="47143" numCol="1" anchor="t" anchorCtr="0" compatLnSpc="1">
            <a:prstTxWarp prst="textNoShape">
              <a:avLst/>
            </a:prstTxWarp>
          </a:bodyPr>
          <a:lstStyle/>
          <a:p>
            <a:pPr defTabSz="481013" eaLnBrk="1" hangingPunct="1">
              <a:spcBef>
                <a:spcPct val="0"/>
              </a:spcBef>
            </a:pPr>
            <a:endParaRPr lang="en-US" altLang="en-US" sz="1000" i="1" smtClean="0"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4073525" y="9002713"/>
            <a:ext cx="31162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80" tIns="47141" rIns="94280" bIns="47141" anchor="b"/>
          <a:lstStyle/>
          <a:p>
            <a:pPr algn="r" defTabSz="468313" eaLnBrk="1" hangingPunct="1"/>
            <a:fld id="{EF2D73CA-0A94-4355-B181-6FDB6A181ADA}" type="slidenum">
              <a:rPr lang="en-US" altLang="en-US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pPr algn="r" defTabSz="468313" eaLnBrk="1" hangingPunct="1"/>
              <a:t>5</a:t>
            </a:fld>
            <a:endParaRPr lang="en-US" altLang="en-US" sz="12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CE83F2-B153-4461-80A6-6220BF63A873}" type="slidenum">
              <a:rPr lang="en-US" altLang="en-US">
                <a:latin typeface="Arial" pitchFamily="34" charset="0"/>
                <a:ea typeface="MS PGothic" pitchFamily="34" charset="-128"/>
              </a:rPr>
              <a:pPr/>
              <a:t>7</a:t>
            </a:fld>
            <a:endParaRPr lang="en-US" altLang="en-US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smtClean="0"/>
              <a:t>Διευκρίνηση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28;p1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96975" y="701675"/>
            <a:ext cx="4683125" cy="35115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</p:sp>
      <p:sp>
        <p:nvSpPr>
          <p:cNvPr id="39938" name="Google Shape;229;p11:notes"/>
          <p:cNvSpPr>
            <a:spLocks noGrp="1"/>
          </p:cNvSpPr>
          <p:nvPr>
            <p:ph type="body" idx="1"/>
          </p:nvPr>
        </p:nvSpPr>
        <p:spPr bwMode="auto">
          <a:xfrm>
            <a:off x="708025" y="4448175"/>
            <a:ext cx="5661025" cy="4213225"/>
          </a:xfrm>
          <a:noFill/>
        </p:spPr>
        <p:txBody>
          <a:bodyPr wrap="square" lIns="93925" tIns="46950" rIns="93925" bIns="469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l-G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“One of our agreements is to follow the attention signal.”   </a:t>
            </a:r>
            <a:endParaRPr lang="el-GR" altLang="el-GR" smtClean="0"/>
          </a:p>
          <a:p>
            <a:pPr eaLnBrk="1" hangingPunct="1">
              <a:spcBef>
                <a:spcPct val="0"/>
              </a:spcBef>
            </a:pPr>
            <a:r>
              <a:rPr lang="en-US" altLang="el-G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“Your team will work with your school to develop an attention signal you will use in every setting.”</a:t>
            </a:r>
            <a:endParaRPr lang="el-GR" altLang="el-GR" smtClean="0"/>
          </a:p>
          <a:p>
            <a:pPr eaLnBrk="1" hangingPunct="1">
              <a:spcBef>
                <a:spcPct val="0"/>
              </a:spcBef>
            </a:pPr>
            <a:endParaRPr lang="el-GR" altLang="el-GR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l-G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“In order to get all of you focused after discussions, activities or breaks, </a:t>
            </a:r>
            <a:endParaRPr lang="el-GR" altLang="el-GR" smtClean="0"/>
          </a:p>
          <a:p>
            <a:pPr eaLnBrk="1" hangingPunct="1">
              <a:spcBef>
                <a:spcPct val="0"/>
              </a:spcBef>
            </a:pPr>
            <a:r>
              <a:rPr lang="en-US" altLang="el-G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 will __________________</a:t>
            </a:r>
            <a:r>
              <a:rPr lang="en-US" altLang="el-GR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______________________.”</a:t>
            </a:r>
            <a:endParaRPr lang="el-GR" altLang="el-GR" smtClean="0"/>
          </a:p>
          <a:p>
            <a:pPr eaLnBrk="1" hangingPunct="1">
              <a:spcBef>
                <a:spcPct val="0"/>
              </a:spcBef>
            </a:pPr>
            <a:r>
              <a:rPr lang="en-US" altLang="el-GR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	(</a:t>
            </a:r>
            <a:r>
              <a:rPr lang="en-US" altLang="el-GR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Insert your attention signal here</a:t>
            </a:r>
            <a:r>
              <a:rPr lang="en-US" altLang="el-GR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.)</a:t>
            </a:r>
            <a:endParaRPr lang="el-GR" altLang="el-GR" smtClean="0"/>
          </a:p>
          <a:p>
            <a:pPr eaLnBrk="1" hangingPunct="1">
              <a:spcBef>
                <a:spcPct val="0"/>
              </a:spcBef>
            </a:pPr>
            <a:endParaRPr lang="el-GR" altLang="el-GR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l-G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“Your task will be to finish your sentence, quiet your voice and ____________________________.”</a:t>
            </a:r>
            <a:endParaRPr lang="el-GR" altLang="el-GR" smtClean="0"/>
          </a:p>
          <a:p>
            <a:pPr eaLnBrk="1" hangingPunct="1">
              <a:spcBef>
                <a:spcPct val="0"/>
              </a:spcBef>
            </a:pPr>
            <a:r>
              <a:rPr lang="en-US" altLang="el-G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							(</a:t>
            </a:r>
            <a:r>
              <a:rPr lang="en-US" altLang="el-GR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Insert what you want participants to do</a:t>
            </a:r>
            <a:r>
              <a:rPr lang="en-US" altLang="el-GR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.)</a:t>
            </a:r>
            <a:endParaRPr lang="el-GR" altLang="el-GR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9939" name="Google Shape;230;p11:notes"/>
          <p:cNvSpPr>
            <a:spLocks noGrp="1"/>
          </p:cNvSpPr>
          <p:nvPr>
            <p:ph type="sldNum" sz="quarter" idx="5"/>
          </p:nvPr>
        </p:nvSpPr>
        <p:spPr bwMode="auto">
          <a:xfrm>
            <a:off x="4008438" y="8893175"/>
            <a:ext cx="3067050" cy="468313"/>
          </a:xfrm>
          <a:noFill/>
          <a:ln>
            <a:miter lim="800000"/>
            <a:headEnd/>
            <a:tailEnd/>
          </a:ln>
        </p:spPr>
        <p:txBody>
          <a:bodyPr lIns="93925" tIns="46950" rIns="93925" bIns="46950"/>
          <a:lstStyle/>
          <a:p>
            <a:fld id="{CB0182B3-6587-4C08-8206-0AF4DC282967}" type="slidenum">
              <a:rPr lang="en-US" altLang="el-GR">
                <a:solidFill>
                  <a:srgbClr val="000000"/>
                </a:solidFill>
                <a:sym typeface="Calibri" pitchFamily="34" charset="0"/>
              </a:rPr>
              <a:pPr/>
              <a:t>15</a:t>
            </a:fld>
            <a:endParaRPr lang="el-GR" altLang="el-GR">
              <a:solidFill>
                <a:srgbClr val="000000"/>
              </a:solidFill>
              <a:sym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54392" y="960120"/>
            <a:ext cx="8436805" cy="54697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3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Section title goes here</a:t>
            </a:r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700"/>
            <a:ext cx="9145588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4300950" y="3950356"/>
            <a:ext cx="4844638" cy="10795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800" b="1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4300950" y="2561772"/>
            <a:ext cx="4844638" cy="1079500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>
          <a:xfrm>
            <a:off x="0" y="0"/>
            <a:ext cx="9145588" cy="400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0364" y="5700714"/>
            <a:ext cx="8379883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5"/>
          <p:cNvSpPr>
            <a:spLocks noGrp="1"/>
          </p:cNvSpPr>
          <p:nvPr>
            <p:ph type="title"/>
          </p:nvPr>
        </p:nvSpPr>
        <p:spPr>
          <a:xfrm>
            <a:off x="1700998" y="2710703"/>
            <a:ext cx="5931400" cy="191733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ctr">
              <a:defRPr sz="3600"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l-GR" dirty="0"/>
              <a:t>Kλικ για επεξεργασία του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CD0BB881-0461-4267-97A4-F967AEC4A2AF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F3A3B4D-FB47-475F-93E5-2EDFF75203D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B0EA0A79-9B48-43F9-BBAA-77862268ED0F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73E669B-D5D9-43C9-AF3D-D2B1569669A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53D30691-B704-4431-9A97-70C6DDF9E7D5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1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54392" y="960120"/>
            <a:ext cx="8436805" cy="546971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3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vert="horz" lIns="457200" tIns="54000" rIns="144000" bIns="54000" rtlCol="0" anchor="ctr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Section title goes here</a:t>
            </a:r>
            <a:endParaRPr lang="el-G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(1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54392" y="1426465"/>
            <a:ext cx="8436805" cy="500336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6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vert="horz" lIns="457200" tIns="54000" rIns="144000" bIns="54000" rtlCol="0" anchor="ctr">
            <a:noAutofit/>
          </a:bodyPr>
          <a:lstStyle/>
          <a:p>
            <a:r>
              <a:rPr lang="en-US" dirty="0"/>
              <a:t>Section title goes here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763425"/>
            <a:ext cx="9145588" cy="5143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457200" tIns="118872"/>
          <a:lstStyle>
            <a:lvl1pPr>
              <a:defRPr sz="28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fi-FI"/>
              <a:t>Muokkaa ots. perustyyl. napsautt.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763425"/>
            <a:ext cx="9145588" cy="6094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457200" tIns="118872"/>
          <a:lstStyle>
            <a:lvl1pPr>
              <a:defRPr sz="28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95388" y="6154995"/>
            <a:ext cx="8436805" cy="609132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</a:t>
            </a:r>
            <a:endParaRPr lang="el-G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- Learning objectives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quarter" idx="16"/>
          </p:nvPr>
        </p:nvSpPr>
        <p:spPr>
          <a:xfrm>
            <a:off x="354391" y="1559380"/>
            <a:ext cx="4046923" cy="4870451"/>
          </a:xfrm>
          <a:prstGeom prst="rect">
            <a:avLst/>
          </a:prstGeom>
        </p:spPr>
        <p:txBody>
          <a:bodyPr lIns="0" tIns="0" rIns="0"/>
          <a:lstStyle>
            <a:lvl1pPr algn="l"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lang="en-US" sz="2400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7"/>
          </p:nvPr>
        </p:nvSpPr>
        <p:spPr>
          <a:xfrm>
            <a:off x="4764851" y="1559378"/>
            <a:ext cx="4046923" cy="4870451"/>
          </a:xfrm>
          <a:prstGeom prst="rect">
            <a:avLst/>
          </a:prstGeom>
        </p:spPr>
        <p:txBody>
          <a:bodyPr lIns="0" tIns="0" rIns="0"/>
          <a:lstStyle>
            <a:lvl1pPr algn="l"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lang="en-US" sz="2400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Section title goes here</a:t>
            </a:r>
            <a:endParaRPr lang="el-GR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2"/>
          </p:nvPr>
        </p:nvSpPr>
        <p:spPr>
          <a:xfrm>
            <a:off x="0" y="771589"/>
            <a:ext cx="9145588" cy="514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457200" tIns="118872"/>
          <a:lstStyle>
            <a:lvl1pPr>
              <a:defRPr sz="28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1co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54392" y="1426465"/>
            <a:ext cx="8436805" cy="5003365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6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Section title goes here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763425"/>
            <a:ext cx="9145588" cy="5143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457200" tIns="118872"/>
          <a:lstStyle>
            <a:lvl1pPr>
              <a:defRPr sz="28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759" y="365126"/>
            <a:ext cx="7888070" cy="1325563"/>
          </a:xfrm>
          <a:prstGeom prst="rect">
            <a:avLst/>
          </a:prstGeo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449" y="233241"/>
            <a:ext cx="4641111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8713" y="3048000"/>
            <a:ext cx="3505809" cy="3352800"/>
          </a:xfrm>
          <a:prstGeom prst="rect">
            <a:avLst/>
          </a:prstGeo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>
          <a:xfrm>
            <a:off x="457279" y="18288"/>
            <a:ext cx="2896103" cy="329184"/>
          </a:xfrm>
          <a:prstGeom prst="rect">
            <a:avLst/>
          </a:prstGeom>
        </p:spPr>
        <p:txBody>
          <a:bodyPr/>
          <a:lstStyle/>
          <a:p>
            <a:fld id="{D9926135-E836-4E40-8906-BECA07723045}" type="datetime1">
              <a:rPr lang="el-GR" sz="1200" smtClean="0">
                <a:solidFill>
                  <a:schemeClr val="tx2"/>
                </a:solidFill>
              </a:rPr>
              <a:pPr/>
              <a:t>19/11/2023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>
          <a:xfrm>
            <a:off x="7621323" y="18288"/>
            <a:ext cx="1066985" cy="329184"/>
          </a:xfrm>
          <a:prstGeom prst="rect">
            <a:avLst/>
          </a:prstGeom>
        </p:spPr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>
          <a:xfrm>
            <a:off x="3429595" y="18288"/>
            <a:ext cx="4115515" cy="329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515251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9" y="792080"/>
            <a:ext cx="214006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2316" y="792080"/>
            <a:ext cx="5715993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0" y="2130555"/>
            <a:ext cx="214006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79" y="18288"/>
            <a:ext cx="2896103" cy="329184"/>
          </a:xfrm>
          <a:prstGeom prst="rect">
            <a:avLst/>
          </a:prstGeom>
        </p:spPr>
        <p:txBody>
          <a:bodyPr/>
          <a:lstStyle/>
          <a:p>
            <a:fld id="{20DFCAB4-DF73-429F-A370-90898C989AB5}" type="datetime1">
              <a:rPr lang="el-GR" smtClean="0"/>
              <a:pPr/>
              <a:t>19/11/2023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595" y="18288"/>
            <a:ext cx="4115515" cy="329184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1323" y="18288"/>
            <a:ext cx="1066985" cy="329184"/>
          </a:xfrm>
          <a:prstGeom prst="rect">
            <a:avLst/>
          </a:prstGeom>
        </p:spPr>
        <p:txBody>
          <a:bodyPr/>
          <a:lstStyle/>
          <a:p>
            <a:fld id="{7B37B50D-88FF-2C49-ABFF-1424A5127D3E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2634" y="3580207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arning objectives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quarter" idx="17"/>
          </p:nvPr>
        </p:nvSpPr>
        <p:spPr>
          <a:xfrm>
            <a:off x="354391" y="960120"/>
            <a:ext cx="4046923" cy="5469711"/>
          </a:xfrm>
          <a:prstGeom prst="rect">
            <a:avLst/>
          </a:prstGeom>
        </p:spPr>
        <p:txBody>
          <a:bodyPr lIns="0" tIns="0" rIns="0"/>
          <a:lstStyle>
            <a:lvl1pPr algn="l"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lang="en-US" sz="2400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/>
          </p:nvPr>
        </p:nvSpPr>
        <p:spPr>
          <a:xfrm>
            <a:off x="4764851" y="960118"/>
            <a:ext cx="4046923" cy="5469711"/>
          </a:xfrm>
          <a:prstGeom prst="rect">
            <a:avLst/>
          </a:prstGeom>
        </p:spPr>
        <p:txBody>
          <a:bodyPr lIns="0" tIns="0" rIns="0"/>
          <a:lstStyle>
            <a:lvl1pPr algn="l"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lang="en-US" sz="2400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6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Section title goes here</a:t>
            </a:r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Learning objectives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quarter" idx="16"/>
          </p:nvPr>
        </p:nvSpPr>
        <p:spPr>
          <a:xfrm>
            <a:off x="354391" y="1559380"/>
            <a:ext cx="4046923" cy="4870451"/>
          </a:xfrm>
          <a:prstGeom prst="rect">
            <a:avLst/>
          </a:prstGeom>
        </p:spPr>
        <p:txBody>
          <a:bodyPr lIns="0" tIns="0" rIns="0"/>
          <a:lstStyle>
            <a:lvl1pPr algn="l"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lang="en-US" sz="2400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7"/>
          </p:nvPr>
        </p:nvSpPr>
        <p:spPr>
          <a:xfrm>
            <a:off x="4764851" y="1559378"/>
            <a:ext cx="4046923" cy="4870451"/>
          </a:xfrm>
          <a:prstGeom prst="rect">
            <a:avLst/>
          </a:prstGeom>
        </p:spPr>
        <p:txBody>
          <a:bodyPr lIns="0" tIns="0" rIns="0"/>
          <a:lstStyle>
            <a:lvl1pPr algn="l"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lang="en-US" sz="2400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Section title goes here</a:t>
            </a:r>
            <a:endParaRPr lang="el-GR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2"/>
          </p:nvPr>
        </p:nvSpPr>
        <p:spPr>
          <a:xfrm>
            <a:off x="0" y="771589"/>
            <a:ext cx="9145588" cy="514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457200" tIns="118872"/>
          <a:lstStyle>
            <a:lvl1pPr>
              <a:defRPr sz="28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40E167-2768-41D8-8785-1F9A79C5151D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Alabama Positive Behavior Support Office (www.alabamapbis.ua.edu)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B6FE8-EA20-4BF9-9041-B739315F8B77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19" y="609600"/>
            <a:ext cx="7773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919" y="1981200"/>
            <a:ext cx="777375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Alabama Positive Behavior Support Office (www.alabamapbis.ua.edu)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B6652-4A33-412D-9D59-530257FA1E4E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B3DDD63-7425-43D4-A47B-D16D4944D3B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647A4-BFA8-4D4D-BECE-7F730D80B0E1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/>
          <p:cNvSpPr>
            <a:spLocks noGrp="1"/>
          </p:cNvSpPr>
          <p:nvPr>
            <p:ph type="title"/>
          </p:nvPr>
        </p:nvSpPr>
        <p:spPr>
          <a:xfrm>
            <a:off x="0" y="-8164"/>
            <a:ext cx="9145588" cy="75111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fi-FI"/>
              <a:t>Muokkaa ots. perustyyl. napsautt.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0" y="763425"/>
            <a:ext cx="9145588" cy="6094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457200" tIns="118872"/>
          <a:lstStyle>
            <a:lvl1pPr>
              <a:defRPr sz="28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95388" y="6154995"/>
            <a:ext cx="8436805" cy="609132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2000"/>
              </a:spcAft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</a:t>
            </a:r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11617" y="6962775"/>
            <a:ext cx="213397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65DA487-C122-4D7A-931F-9459980E1D73}" type="slidenum">
              <a:rPr lang="en-US" altLang="el-GR"/>
              <a:pPr/>
              <a:t>‹#›</a:t>
            </a:fld>
            <a:endParaRPr lang="en-US" altLang="el-GR"/>
          </a:p>
        </p:txBody>
      </p:sp>
      <p:sp>
        <p:nvSpPr>
          <p:cNvPr id="6" name="Rectangle 5"/>
          <p:cNvSpPr/>
          <p:nvPr userDrawn="1"/>
        </p:nvSpPr>
        <p:spPr>
          <a:xfrm>
            <a:off x="0" y="638176"/>
            <a:ext cx="9145588" cy="123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7"/>
          <p:cNvSpPr>
            <a:spLocks noGrp="1"/>
          </p:cNvSpPr>
          <p:nvPr>
            <p:ph type="title"/>
          </p:nvPr>
        </p:nvSpPr>
        <p:spPr bwMode="auto">
          <a:xfrm>
            <a:off x="0" y="-7938"/>
            <a:ext cx="9145588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0" tIns="54000" rIns="144000" bIns="54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Section title goes here</a:t>
            </a:r>
            <a:endParaRPr lang="el-GR" altLang="el-G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799" r:id="rId5"/>
    <p:sldLayoutId id="2147483810" r:id="rId6"/>
    <p:sldLayoutId id="2147483811" r:id="rId7"/>
    <p:sldLayoutId id="2147483812" r:id="rId8"/>
    <p:sldLayoutId id="2147483813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accent2"/>
          </a:solidFill>
          <a:latin typeface="+mn-lt"/>
          <a:ea typeface="+mj-ea"/>
          <a:cs typeface="Calibri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Calibri" panose="020F0502020204030204" pitchFamily="34" charset="0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sz="1600" kern="1200">
          <a:solidFill>
            <a:srgbClr val="7F7F7F"/>
          </a:solidFill>
          <a:latin typeface="HelveticaNeueLT Pro 45 Lt" panose="020B0403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19" r:id="rId12"/>
    <p:sldLayoutId id="2147483820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diagramQuickStyle" Target="../diagrams/quickStyle6.xml"/><Relationship Id="rId18" Type="http://schemas.openxmlformats.org/officeDocument/2006/relationships/diagramQuickStyle" Target="../diagrams/quickStyle7.xml"/><Relationship Id="rId3" Type="http://schemas.openxmlformats.org/officeDocument/2006/relationships/diagramData" Target="../diagrams/data5.xml"/><Relationship Id="rId21" Type="http://schemas.openxmlformats.org/officeDocument/2006/relationships/diagramData" Target="../diagrams/data8.xml"/><Relationship Id="rId7" Type="http://schemas.microsoft.com/office/2007/relationships/diagramDrawing" Target="../diagrams/drawing5.xml"/><Relationship Id="rId12" Type="http://schemas.openxmlformats.org/officeDocument/2006/relationships/diagramLayout" Target="../diagrams/layout6.xml"/><Relationship Id="rId17" Type="http://schemas.openxmlformats.org/officeDocument/2006/relationships/diagramLayout" Target="../diagrams/layout7.xml"/><Relationship Id="rId25" Type="http://schemas.microsoft.com/office/2007/relationships/diagramDrawing" Target="../diagrams/drawing8.xml"/><Relationship Id="rId2" Type="http://schemas.openxmlformats.org/officeDocument/2006/relationships/image" Target="../media/image12.jpeg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11" Type="http://schemas.openxmlformats.org/officeDocument/2006/relationships/diagramData" Target="../diagrams/data6.xml"/><Relationship Id="rId24" Type="http://schemas.openxmlformats.org/officeDocument/2006/relationships/diagramColors" Target="../diagrams/colors8.xml"/><Relationship Id="rId5" Type="http://schemas.openxmlformats.org/officeDocument/2006/relationships/diagramQuickStyle" Target="../diagrams/quickStyle5.xml"/><Relationship Id="rId15" Type="http://schemas.microsoft.com/office/2007/relationships/diagramDrawing" Target="../diagrams/drawing6.xml"/><Relationship Id="rId23" Type="http://schemas.openxmlformats.org/officeDocument/2006/relationships/diagramQuickStyle" Target="../diagrams/quickStyle8.xml"/><Relationship Id="rId10" Type="http://schemas.openxmlformats.org/officeDocument/2006/relationships/image" Target="../media/image15.png"/><Relationship Id="rId19" Type="http://schemas.openxmlformats.org/officeDocument/2006/relationships/diagramColors" Target="../diagrams/colors7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jpeg"/><Relationship Id="rId14" Type="http://schemas.openxmlformats.org/officeDocument/2006/relationships/diagramColors" Target="../diagrams/colors6.xml"/><Relationship Id="rId22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55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6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- Θέση περιεχομένου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91786" cy="3405427"/>
          </a:xfrm>
          <a:prstGeom prst="rect">
            <a:avLst/>
          </a:prstGeom>
        </p:spPr>
      </p:pic>
      <p:graphicFrame>
        <p:nvGraphicFramePr>
          <p:cNvPr id="3" name="Διάγραμμα 2"/>
          <p:cNvGraphicFramePr/>
          <p:nvPr/>
        </p:nvGraphicFramePr>
        <p:xfrm>
          <a:off x="3367672" y="3332748"/>
          <a:ext cx="5585376" cy="1898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6241090" y="5573232"/>
            <a:ext cx="2552700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95000"/>
                  </a:schemeClr>
                </a:solidFill>
                <a:latin typeface="Ink Free" pitchFamily="66" charset="0"/>
              </a:rPr>
              <a:t>Νοέμβρης 2023</a:t>
            </a:r>
            <a:endParaRPr lang="el-GR" b="1" dirty="0">
              <a:solidFill>
                <a:schemeClr val="bg1">
                  <a:lumMod val="95000"/>
                </a:schemeClr>
              </a:solidFill>
              <a:latin typeface="Ink Free" pitchFamily="66" charset="0"/>
            </a:endParaRPr>
          </a:p>
        </p:txBody>
      </p:sp>
      <p:grpSp>
        <p:nvGrpSpPr>
          <p:cNvPr id="6" name="5 - Ομάδα"/>
          <p:cNvGrpSpPr/>
          <p:nvPr/>
        </p:nvGrpSpPr>
        <p:grpSpPr>
          <a:xfrm>
            <a:off x="3279296" y="632302"/>
            <a:ext cx="5585376" cy="1872000"/>
            <a:chOff x="0" y="0"/>
            <a:chExt cx="5585376" cy="1872000"/>
          </a:xfrm>
        </p:grpSpPr>
        <p:sp>
          <p:nvSpPr>
            <p:cNvPr id="7" name="6 - Στρογγυλεμένο ορθογώνιο"/>
            <p:cNvSpPr/>
            <p:nvPr/>
          </p:nvSpPr>
          <p:spPr>
            <a:xfrm>
              <a:off x="0" y="0"/>
              <a:ext cx="5585376" cy="18720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Στρογγυλεμένο ορθογώνιο 4"/>
            <p:cNvSpPr/>
            <p:nvPr/>
          </p:nvSpPr>
          <p:spPr>
            <a:xfrm>
              <a:off x="91384" y="91384"/>
              <a:ext cx="5402608" cy="16892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4000" b="1" kern="1200" dirty="0" smtClean="0">
                  <a:solidFill>
                    <a:srgbClr val="FFFF00"/>
                  </a:solidFill>
                  <a:latin typeface="Ink Free" pitchFamily="66" charset="0"/>
                </a:rPr>
                <a:t>Παρουσίαση του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4000" b="1" kern="1200" dirty="0" smtClean="0">
                  <a:solidFill>
                    <a:srgbClr val="FFFF00"/>
                  </a:solidFill>
                  <a:latin typeface="Ink Free" pitchFamily="66" charset="0"/>
                </a:rPr>
                <a:t>ΣΣΠΘΣ στο σύλλογο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4000" b="1" dirty="0" smtClean="0">
                  <a:solidFill>
                    <a:srgbClr val="FFFF00"/>
                  </a:solidFill>
                  <a:latin typeface="Ink Free" pitchFamily="66" charset="0"/>
                </a:rPr>
                <a:t>διδασκόντων</a:t>
              </a:r>
              <a:endParaRPr lang="el-GR" sz="4000" kern="1200" dirty="0">
                <a:solidFill>
                  <a:srgbClr val="FFFF00"/>
                </a:solidFill>
                <a:latin typeface="Ink Free" pitchFamily="66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52700" y="2386014"/>
            <a:ext cx="1887468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Διάγραμμα 1"/>
          <p:cNvGraphicFramePr/>
          <p:nvPr/>
        </p:nvGraphicFramePr>
        <p:xfrm>
          <a:off x="0" y="528639"/>
          <a:ext cx="8857407" cy="73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651" name="Picture 7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40518" y="2401888"/>
            <a:ext cx="2587678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753203" y="2401888"/>
            <a:ext cx="214707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940167" y="2386014"/>
            <a:ext cx="2148261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Διάγραμμα 2"/>
          <p:cNvGraphicFramePr/>
          <p:nvPr/>
        </p:nvGraphicFramePr>
        <p:xfrm>
          <a:off x="448944" y="1633538"/>
          <a:ext cx="1970826" cy="488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4" name="Διάγραμμα 3"/>
          <p:cNvGraphicFramePr/>
          <p:nvPr/>
        </p:nvGraphicFramePr>
        <p:xfrm>
          <a:off x="2860378" y="1636713"/>
          <a:ext cx="1720752" cy="488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5" name="Διάγραμμα 4"/>
          <p:cNvGraphicFramePr/>
          <p:nvPr/>
        </p:nvGraphicFramePr>
        <p:xfrm>
          <a:off x="5757671" y="1638301"/>
          <a:ext cx="2256626" cy="488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cxnSp>
        <p:nvCxnSpPr>
          <p:cNvPr id="8" name="Ευθύγραμμο βέλος σύνδεσης 7"/>
          <p:cNvCxnSpPr/>
          <p:nvPr/>
        </p:nvCxnSpPr>
        <p:spPr>
          <a:xfrm>
            <a:off x="2419770" y="1878013"/>
            <a:ext cx="440608" cy="0"/>
          </a:xfrm>
          <a:prstGeom prst="straightConnector1">
            <a:avLst/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>
            <a:cxnSpLocks/>
          </p:cNvCxnSpPr>
          <p:nvPr/>
        </p:nvCxnSpPr>
        <p:spPr>
          <a:xfrm>
            <a:off x="4572794" y="1878013"/>
            <a:ext cx="1184878" cy="0"/>
          </a:xfrm>
          <a:prstGeom prst="straightConnector1">
            <a:avLst/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Διάγραμμα 5"/>
          <p:cNvPicPr>
            <a:picLocks noChangeArrowheads="1"/>
          </p:cNvPicPr>
          <p:nvPr/>
        </p:nvPicPr>
        <p:blipFill>
          <a:blip r:embed="rId3" cstate="email">
            <a:lum bright="-6000"/>
          </a:blip>
          <a:srcRect/>
          <a:stretch>
            <a:fillRect/>
          </a:stretch>
        </p:blipFill>
        <p:spPr bwMode="auto">
          <a:xfrm>
            <a:off x="-66687" y="-12700"/>
            <a:ext cx="9212275" cy="838200"/>
          </a:xfrm>
          <a:prstGeom prst="rect">
            <a:avLst/>
          </a:prstGeom>
          <a:noFill/>
        </p:spPr>
      </p:pic>
      <p:pic>
        <p:nvPicPr>
          <p:cNvPr id="5" name="Διάγραμμα 4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749300"/>
            <a:ext cx="9145588" cy="582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 cstate="email">
            <a:lum bright="-4000"/>
          </a:blip>
          <a:srcRect/>
          <a:stretch>
            <a:fillRect/>
          </a:stretch>
        </p:blipFill>
        <p:spPr bwMode="auto">
          <a:xfrm>
            <a:off x="0" y="12039"/>
            <a:ext cx="9145588" cy="68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683165" y="352871"/>
            <a:ext cx="2236307" cy="6358825"/>
          </a:xfrm>
          <a:prstGeom prst="rect">
            <a:avLst/>
          </a:prstGeom>
          <a:noFill/>
          <a:ln w="1270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2700"/>
            <a:ext cx="9145588" cy="838200"/>
          </a:xfrm>
          <a:prstGeom prst="rect">
            <a:avLst/>
          </a:prstGeom>
          <a:noFill/>
        </p:spPr>
      </p:pic>
      <p:graphicFrame>
        <p:nvGraphicFramePr>
          <p:cNvPr id="82980" name="Group 36"/>
          <p:cNvGraphicFramePr>
            <a:graphicFrameLocks noGrp="1"/>
          </p:cNvGraphicFramePr>
          <p:nvPr/>
        </p:nvGraphicFramePr>
        <p:xfrm>
          <a:off x="0" y="728664"/>
          <a:ext cx="9145587" cy="6129336"/>
        </p:xfrm>
        <a:graphic>
          <a:graphicData uri="http://schemas.openxmlformats.org/drawingml/2006/table">
            <a:tbl>
              <a:tblPr/>
              <a:tblGrid>
                <a:gridCol w="2157984"/>
                <a:gridCol w="2331720"/>
                <a:gridCol w="2368296"/>
                <a:gridCol w="2287587"/>
              </a:tblGrid>
              <a:tr h="128219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Αξία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C22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(Ασαφής ή </a:t>
                      </a:r>
                      <a:r>
                        <a:rPr kumimoji="0" lang="el-GR" altLang="el-GR" sz="18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αρνητική</a:t>
                      </a: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περιγραφή συμπεριφοράς στην τάξη)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Σαφής περιγραφή συμπεριφοράς στην τάξη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C22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Διαδικασία διδασκαλίας συμπεριφοράς στην τάξη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C228"/>
                    </a:solidFill>
                  </a:tcPr>
                </a:tc>
              </a:tr>
              <a:tr h="16767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Ασφάλεια</a:t>
                      </a:r>
                    </a:p>
                  </a:txBody>
                  <a:tcPr marL="68592" marR="685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Μπαίνω στην τάξη με ασφάλεια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Δεν</a:t>
                      </a: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τρέχω όταν μπαίνω στην τάξη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Μπαίνω στην τάξη ακολουθώντας τη σειρά μου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Μπαίνω </a:t>
                      </a:r>
                      <a:r>
                        <a:rPr kumimoji="0" lang="el-GR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στην τάξη βαδίζοντας</a:t>
                      </a:r>
                      <a:endParaRPr kumimoji="0" lang="el-GR" alt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Ο δάσκαλος και τα παιδιά πριν μπουν στην τάξη ακολουθούν τη σειρά τους και </a:t>
                      </a:r>
                      <a:r>
                        <a:rPr kumimoji="0" lang="el-GR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μπαίνουν σε </a:t>
                      </a: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αυτή </a:t>
                      </a:r>
                      <a:r>
                        <a:rPr kumimoji="0" lang="el-GR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βαδίζοντας</a:t>
                      </a:r>
                      <a:endParaRPr kumimoji="0" lang="el-GR" alt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193972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Ευγένεια</a:t>
                      </a:r>
                    </a:p>
                  </a:txBody>
                  <a:tcPr marL="68592" marR="685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E8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Συμμετέχω στο μάθημα με σεβασμό απέναντι στη δασκάλα και τους συμμαθητές μου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Δεν</a:t>
                      </a: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πετάγομαι από τη θέση μου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E8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Σηκώνω το χέρι μου για να συμμετέχω στο μάθημα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Περιμένω να πάρω άδεια από τη δασκάλα πριν μιλήσω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Όλα τα παιδιά σηκώνουν το χέρι τους και περιμένουν να τους δώσει τον λόγο η δασκάλα πριν μιλήσουν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E8"/>
                    </a:solidFill>
                  </a:tcPr>
                </a:tc>
              </a:tr>
              <a:tr h="123071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Καθαρι</a:t>
                      </a:r>
                      <a:r>
                        <a:rPr kumimoji="0" lang="en-US" alt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ό</a:t>
                      </a:r>
                      <a:r>
                        <a:rPr kumimoji="0" lang="el-GR" alt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τητα</a:t>
                      </a:r>
                    </a:p>
                  </a:txBody>
                  <a:tcPr marL="68592" marR="685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Διατηρώ την τάξη σε καλή κατάσταση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Δεν</a:t>
                      </a: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λερώνω το θρανίο μου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Πετώ τα σκουπίδια μου στον κάδο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 Light" panose="020F0302020204030204" pitchFamily="34" charset="0"/>
                        <a:buAutoNum type="arabicPeriod"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Διατηρώ το θρανίο μου καθαρό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Τα παιδιά πετούν από ένα μικρό σκουπίδι στον κάδο και καθαρίζουν το θρανίο τους</a:t>
                      </a:r>
                    </a:p>
                  </a:txBody>
                  <a:tcPr marL="68592" marR="6859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Θέση περιεχομένου 17"/>
          <p:cNvPicPr>
            <a:picLocks noGrp="1" noChangeArrowheads="1"/>
          </p:cNvPicPr>
          <p:nvPr>
            <p:ph sz="quarter" idx="4294967295"/>
          </p:nvPr>
        </p:nvPicPr>
        <p:blipFill>
          <a:blip r:embed="rId2" cstate="email">
            <a:lum bright="-4000"/>
          </a:blip>
          <a:srcRect/>
          <a:stretch>
            <a:fillRect/>
          </a:stretch>
        </p:blipFill>
        <p:spPr bwMode="auto">
          <a:xfrm>
            <a:off x="19053" y="228600"/>
            <a:ext cx="3592827" cy="2441448"/>
          </a:xfrm>
          <a:prstGeom prst="rect">
            <a:avLst/>
          </a:prstGeom>
          <a:noFill/>
        </p:spPr>
      </p:pic>
      <p:pic>
        <p:nvPicPr>
          <p:cNvPr id="37890" name="Picture 6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51554" y="3557016"/>
            <a:ext cx="5594034" cy="330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8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30168" y="0"/>
            <a:ext cx="5515420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Διάγραμμα 4"/>
          <p:cNvPicPr>
            <a:picLocks noChangeArrowheads="1"/>
          </p:cNvPicPr>
          <p:nvPr/>
        </p:nvPicPr>
        <p:blipFill>
          <a:blip r:embed="rId3" cstate="email">
            <a:lum bright="-4000"/>
          </a:blip>
          <a:srcRect/>
          <a:stretch>
            <a:fillRect/>
          </a:stretch>
        </p:blipFill>
        <p:spPr bwMode="auto">
          <a:xfrm>
            <a:off x="314379" y="0"/>
            <a:ext cx="8412036" cy="1968500"/>
          </a:xfrm>
          <a:prstGeom prst="rect">
            <a:avLst/>
          </a:prstGeom>
          <a:noFill/>
        </p:spPr>
      </p:pic>
      <p:pic>
        <p:nvPicPr>
          <p:cNvPr id="4" name="Διάγραμμα 3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9587" y="1955800"/>
            <a:ext cx="8774048" cy="4902200"/>
          </a:xfrm>
          <a:prstGeom prst="rect">
            <a:avLst/>
          </a:prstGeom>
          <a:noFill/>
        </p:spPr>
      </p:pic>
      <p:cxnSp>
        <p:nvCxnSpPr>
          <p:cNvPr id="7" name="6 - Ευθεία γραμμή σύνδεσης"/>
          <p:cNvCxnSpPr/>
          <p:nvPr/>
        </p:nvCxnSpPr>
        <p:spPr>
          <a:xfrm>
            <a:off x="2721935" y="1711842"/>
            <a:ext cx="312597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6687" y="-12700"/>
            <a:ext cx="9212275" cy="838200"/>
          </a:xfrm>
          <a:prstGeom prst="rect">
            <a:avLst/>
          </a:prstGeom>
          <a:noFill/>
        </p:spPr>
      </p:pic>
      <p:pic>
        <p:nvPicPr>
          <p:cNvPr id="40963" name="Picture 10" descr="Χωρίς τίτλο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69964"/>
            <a:ext cx="4553712" cy="565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1" descr="Χωρίς τίτλο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2584" y="1000125"/>
            <a:ext cx="4473003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Διάγραμμα 3"/>
          <p:cNvPicPr>
            <a:picLocks noChangeArrowheads="1"/>
          </p:cNvPicPr>
          <p:nvPr/>
        </p:nvPicPr>
        <p:blipFill>
          <a:blip r:embed="rId2" cstate="print"/>
          <a:srcRect l="1891" r="4976"/>
          <a:stretch>
            <a:fillRect/>
          </a:stretch>
        </p:blipFill>
        <p:spPr bwMode="auto">
          <a:xfrm>
            <a:off x="0" y="1003300"/>
            <a:ext cx="9145588" cy="5613400"/>
          </a:xfrm>
          <a:prstGeom prst="rect">
            <a:avLst/>
          </a:prstGeom>
          <a:noFill/>
        </p:spPr>
      </p:pic>
      <p:pic>
        <p:nvPicPr>
          <p:cNvPr id="3" name="Διάγραμμα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6687" y="-12700"/>
            <a:ext cx="9212275" cy="83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2" cstate="email">
            <a:lum bright="-4000"/>
          </a:blip>
          <a:srcRect/>
          <a:stretch>
            <a:fillRect/>
          </a:stretch>
        </p:blipFill>
        <p:spPr bwMode="auto">
          <a:xfrm>
            <a:off x="-66687" y="-12700"/>
            <a:ext cx="9212275" cy="838200"/>
          </a:xfrm>
          <a:prstGeom prst="rect">
            <a:avLst/>
          </a:prstGeom>
          <a:noFill/>
        </p:spPr>
      </p:pic>
      <p:pic>
        <p:nvPicPr>
          <p:cNvPr id="3" name="Διάγραμμα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6160" y="758952"/>
            <a:ext cx="5696712" cy="5980176"/>
          </a:xfrm>
          <a:prstGeom prst="rect">
            <a:avLst/>
          </a:prstGeom>
          <a:noFill/>
        </p:spPr>
      </p:pic>
      <p:pic>
        <p:nvPicPr>
          <p:cNvPr id="5" name="Διάγραμμα 4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106" y="939800"/>
            <a:ext cx="3774941" cy="558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5040709" y="618697"/>
            <a:ext cx="3723814" cy="5782105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Επιλογή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διδασκαλία αξιών, συμπεριφορών, </a:t>
            </a:r>
            <a:r>
              <a:rPr lang="el-G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ρουτίνων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Παρατηρήσημες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συμπεριφορές, ρουτίνες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Καθορισμός τους με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σαφήνεια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Παραδείγματα /αντιπαραδείγματα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ΠΡΟ.ΘΕ.ΣΥ._ΕΝΔΕΙΚΤΙΚΟ_ΥΛΙΚΟ_11.11.2021\1ο ΔΣ ΚΟΥΦΑΛΙΩΝ\SWPBS_ΔΕΝΤΡΟ ΑΞΙΩΝ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1972" b="21972"/>
          <a:stretch>
            <a:fillRect/>
          </a:stretch>
        </p:blipFill>
        <p:spPr bwMode="auto">
          <a:xfrm>
            <a:off x="419449" y="618695"/>
            <a:ext cx="4351274" cy="5786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5778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Διάγραμμα 3"/>
          <p:cNvGraphicFramePr/>
          <p:nvPr/>
        </p:nvGraphicFramePr>
        <p:xfrm>
          <a:off x="0" y="0"/>
          <a:ext cx="9145588" cy="75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10"/>
          <p:cNvCxnSpPr/>
          <p:nvPr/>
        </p:nvCxnSpPr>
        <p:spPr>
          <a:xfrm>
            <a:off x="6392385" y="6656388"/>
            <a:ext cx="27436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- TextBox"/>
          <p:cNvSpPr txBox="1"/>
          <p:nvPr/>
        </p:nvSpPr>
        <p:spPr>
          <a:xfrm>
            <a:off x="212651" y="978195"/>
            <a:ext cx="867616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Bookman Old Style" pitchFamily="18" charset="0"/>
              </a:rPr>
              <a:t>Γενικές αρχές του Σχολικού Συστήματος Προώθησης Θετικών Συμπεριφορών (ΣΣΠΘΣ)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16196" y="2151315"/>
            <a:ext cx="867616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Bookman Old Style" pitchFamily="18" charset="0"/>
              </a:rPr>
              <a:t>Παράδειγμα εφαρμογής του ΣΣΠΘΣ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37461" y="2895594"/>
            <a:ext cx="8676168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Bookman Old Style" pitchFamily="18" charset="0"/>
              </a:rPr>
              <a:t>Ο ρόλος των εκπαιδευτικών (υποχρεώσεις – φόρτος εργασίας)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226828" y="4075807"/>
            <a:ext cx="8676168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  <a:latin typeface="Bookman Old Style" pitchFamily="18" charset="0"/>
              </a:rPr>
              <a:t>Παραδείγματα αξιών – συμπεριφορών – επιβράβευσης </a:t>
            </a:r>
            <a:endParaRPr lang="el-GR" sz="2800" b="1" dirty="0">
              <a:solidFill>
                <a:schemeClr val="bg1">
                  <a:lumMod val="9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226826" y="5256035"/>
            <a:ext cx="8676168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  <a:latin typeface="Bookman Old Style" pitchFamily="18" charset="0"/>
              </a:rPr>
              <a:t>Υλικό για το ΣΣΠΘΣ</a:t>
            </a:r>
            <a:endParaRPr lang="el-GR" sz="2800" b="1" dirty="0">
              <a:solidFill>
                <a:schemeClr val="bg1">
                  <a:lumMod val="9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202019" y="5996763"/>
            <a:ext cx="867616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00FF"/>
                </a:solidFill>
                <a:latin typeface="Bookman Old Style" pitchFamily="18" charset="0"/>
              </a:rPr>
              <a:t>ΕΠΙΚΟΙΝΩΝΙΑ</a:t>
            </a:r>
            <a:endParaRPr lang="el-GR" sz="3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80" y="383272"/>
            <a:ext cx="8231029" cy="990600"/>
          </a:xfrm>
        </p:spPr>
        <p:txBody>
          <a:bodyPr/>
          <a:lstStyle/>
          <a:p>
            <a:r>
              <a:rPr lang="el-GR" b="1" dirty="0" smtClean="0"/>
              <a:t>Παράδειγμα 1 </a:t>
            </a:r>
            <a:endParaRPr lang="el-GR" b="1" dirty="0"/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="" xmlns:p14="http://schemas.microsoft.com/office/powerpoint/2010/main" val="3772424690"/>
              </p:ext>
            </p:extLst>
          </p:nvPr>
        </p:nvGraphicFramePr>
        <p:xfrm>
          <a:off x="2" y="1360225"/>
          <a:ext cx="9021185" cy="509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0318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80" y="383272"/>
            <a:ext cx="8231029" cy="990600"/>
          </a:xfrm>
        </p:spPr>
        <p:txBody>
          <a:bodyPr/>
          <a:lstStyle/>
          <a:p>
            <a:r>
              <a:rPr lang="el-GR" b="1" dirty="0" smtClean="0"/>
              <a:t>Παράδειγμα 2 </a:t>
            </a:r>
            <a:endParaRPr lang="el-GR" b="1" dirty="0"/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="" xmlns:p14="http://schemas.microsoft.com/office/powerpoint/2010/main" val="1447097475"/>
              </p:ext>
            </p:extLst>
          </p:nvPr>
        </p:nvGraphicFramePr>
        <p:xfrm>
          <a:off x="95715" y="1319279"/>
          <a:ext cx="9070512" cy="5122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062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80" y="383272"/>
            <a:ext cx="8231029" cy="990600"/>
          </a:xfrm>
        </p:spPr>
        <p:txBody>
          <a:bodyPr/>
          <a:lstStyle/>
          <a:p>
            <a:r>
              <a:rPr lang="el-GR" b="1" dirty="0" smtClean="0"/>
              <a:t>Παράδειγμα 3 </a:t>
            </a:r>
            <a:endParaRPr lang="el-GR" b="1" dirty="0"/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="" xmlns:p14="http://schemas.microsoft.com/office/powerpoint/2010/main" val="2948449602"/>
              </p:ext>
            </p:extLst>
          </p:nvPr>
        </p:nvGraphicFramePr>
        <p:xfrm>
          <a:off x="194515" y="1373872"/>
          <a:ext cx="8671246" cy="494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08BC716-D56C-4625-8BC6-8FB0F3CE29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282" y="6452160"/>
            <a:ext cx="3062904" cy="284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56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5258713" y="727615"/>
            <a:ext cx="3505809" cy="5673185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Διαμόρφωση συστήματος θετικής ενίσχυσης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l-GR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Ατομικό &amp;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Ομαδικό επίπεδο (τάξης)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0133" r="10133"/>
          <a:stretch>
            <a:fillRect/>
          </a:stretch>
        </p:blipFill>
        <p:spPr bwMode="auto">
          <a:xfrm>
            <a:off x="419449" y="727615"/>
            <a:ext cx="4269372" cy="567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23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08BC716-D56C-4625-8BC6-8FB0F3CE29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282" y="6452160"/>
            <a:ext cx="3062904" cy="284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264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0" y="792080"/>
            <a:ext cx="2789450" cy="653948"/>
          </a:xfrm>
        </p:spPr>
        <p:txBody>
          <a:bodyPr anchor="t"/>
          <a:lstStyle/>
          <a:p>
            <a:r>
              <a:rPr lang="el-GR" sz="2800" b="1" dirty="0" smtClean="0">
                <a:solidFill>
                  <a:srgbClr val="0000FF"/>
                </a:solidFill>
              </a:rPr>
              <a:t>Θετική ενίσχυση</a:t>
            </a:r>
            <a:endParaRPr lang="el-GR" sz="2800" b="1" dirty="0">
              <a:solidFill>
                <a:srgbClr val="0000FF"/>
              </a:solidFill>
            </a:endParaRPr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half" idx="2"/>
          </p:nvPr>
        </p:nvSpPr>
        <p:spPr>
          <a:xfrm>
            <a:off x="148802" y="1446028"/>
            <a:ext cx="2779723" cy="4243615"/>
          </a:xfrm>
        </p:spPr>
        <p:txBody>
          <a:bodyPr>
            <a:normAutofit/>
          </a:bodyPr>
          <a:lstStyle/>
          <a:p>
            <a:r>
              <a:rPr lang="el-GR" sz="3000" dirty="0" smtClean="0"/>
              <a:t>Ατομικά:</a:t>
            </a:r>
          </a:p>
          <a:p>
            <a:r>
              <a:rPr lang="el-GR" sz="2400" b="1" dirty="0" smtClean="0">
                <a:solidFill>
                  <a:srgbClr val="0000FF"/>
                </a:solidFill>
              </a:rPr>
              <a:t>Άμεση</a:t>
            </a:r>
            <a:r>
              <a:rPr lang="el-GR" sz="2400" dirty="0" smtClean="0"/>
              <a:t> λεκτική, οπτική επισήμανση, αιτιολόγηση</a:t>
            </a:r>
          </a:p>
          <a:p>
            <a:r>
              <a:rPr lang="el-GR" sz="2400" dirty="0" smtClean="0"/>
              <a:t>Καταγραφή</a:t>
            </a:r>
          </a:p>
          <a:p>
            <a:r>
              <a:rPr lang="el-GR" sz="2400" dirty="0" smtClean="0"/>
              <a:t>Πρόσθετη υλική/άυλη επιβράβευση με την επίτευξη προκαθορισμένου στόχου</a:t>
            </a:r>
            <a:endParaRPr lang="el-GR" sz="2400" dirty="0"/>
          </a:p>
        </p:txBody>
      </p:sp>
      <p:pic>
        <p:nvPicPr>
          <p:cNvPr id="8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F2831ED5-2C81-457D-8C62-85C3CC3CB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36454" r="40224" b="-1"/>
          <a:stretch/>
        </p:blipFill>
        <p:spPr>
          <a:xfrm>
            <a:off x="3890287" y="2053952"/>
            <a:ext cx="4137693" cy="307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686">
            <a:off x="6880560" y="4408235"/>
            <a:ext cx="2217261" cy="2210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8181" t="26492" r="49652" b="60821"/>
          <a:stretch/>
        </p:blipFill>
        <p:spPr bwMode="auto">
          <a:xfrm rot="20269528">
            <a:off x="3059775" y="720548"/>
            <a:ext cx="1187561" cy="92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69782" r="67751" b="-1"/>
          <a:stretch/>
        </p:blipFill>
        <p:spPr bwMode="auto">
          <a:xfrm rot="20059142">
            <a:off x="4497721" y="1145631"/>
            <a:ext cx="1228511" cy="81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36748" r="67049" b="33402"/>
          <a:stretch/>
        </p:blipFill>
        <p:spPr bwMode="auto">
          <a:xfrm rot="20236497">
            <a:off x="2895804" y="2037148"/>
            <a:ext cx="1255270" cy="802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9755" t="28078" r="61399" b="43976"/>
          <a:stretch/>
        </p:blipFill>
        <p:spPr bwMode="auto">
          <a:xfrm rot="20823439">
            <a:off x="3006011" y="4678898"/>
            <a:ext cx="2343388" cy="170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user\Documents\14.7.2021_ΣΕΕ_ΣΧ. ΕΤΟΣ_2020-21\SWPBS_2020-21\ΥΛΙΚΟ_ΠΡΟ.ΘΕ.ΣΥ._ΔΣ ΑΔΕΝΔΡΟΥ\ΕΠΙΒΡΑΒΕΥΣΗ\KARTELAKI-min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2884">
            <a:off x="7458188" y="843697"/>
            <a:ext cx="1492413" cy="1207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B50D-88FF-2C49-ABFF-1424A5127D3E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778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κειμένου 5"/>
          <p:cNvSpPr>
            <a:spLocks noGrp="1"/>
          </p:cNvSpPr>
          <p:nvPr>
            <p:ph type="body" sz="half" idx="2"/>
          </p:nvPr>
        </p:nvSpPr>
        <p:spPr>
          <a:xfrm>
            <a:off x="148882" y="1513841"/>
            <a:ext cx="2690504" cy="4243615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Ομαδικά:</a:t>
            </a:r>
          </a:p>
          <a:p>
            <a:pPr indent="-457200"/>
            <a:r>
              <a:rPr lang="el-GR" sz="2200" dirty="0" smtClean="0"/>
              <a:t>Συμμετοχή / συνεισφορά όλων των παιδιών</a:t>
            </a:r>
          </a:p>
          <a:p>
            <a:pPr indent="-457200"/>
            <a:r>
              <a:rPr lang="el-GR" sz="2200" dirty="0" smtClean="0"/>
              <a:t>Καταγραφή</a:t>
            </a:r>
          </a:p>
          <a:p>
            <a:pPr indent="-457200"/>
            <a:r>
              <a:rPr lang="el-GR" sz="2200" dirty="0" smtClean="0"/>
              <a:t>Πρόσθετη υλική/άυλη επιβράβευση με την επίτευξη προκαθορισμένου στόχου</a:t>
            </a:r>
            <a:endParaRPr lang="el-GR" sz="2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2813"/>
          <a:stretch>
            <a:fillRect/>
          </a:stretch>
        </p:blipFill>
        <p:spPr bwMode="auto">
          <a:xfrm>
            <a:off x="2692488" y="2830130"/>
            <a:ext cx="4940012" cy="402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636" t="22949" r="74198" b="23508"/>
          <a:stretch/>
        </p:blipFill>
        <p:spPr bwMode="auto">
          <a:xfrm>
            <a:off x="6168949" y="18288"/>
            <a:ext cx="2904748" cy="525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7B50D-88FF-2C49-ABFF-1424A5127D3E}" type="slidenum">
              <a:rPr lang="x-none" smtClean="0"/>
              <a:pPr/>
              <a:t>25</a:t>
            </a:fld>
            <a:endParaRPr lang="x-none"/>
          </a:p>
        </p:txBody>
      </p:sp>
      <p:sp>
        <p:nvSpPr>
          <p:cNvPr id="8" name="Τίτλος 3"/>
          <p:cNvSpPr>
            <a:spLocks noGrp="1"/>
          </p:cNvSpPr>
          <p:nvPr>
            <p:ph type="title"/>
          </p:nvPr>
        </p:nvSpPr>
        <p:spPr>
          <a:xfrm>
            <a:off x="0" y="792080"/>
            <a:ext cx="2789450" cy="653948"/>
          </a:xfrm>
        </p:spPr>
        <p:txBody>
          <a:bodyPr anchor="t"/>
          <a:lstStyle/>
          <a:p>
            <a:r>
              <a:rPr lang="el-GR" sz="2800" b="1" dirty="0" smtClean="0">
                <a:solidFill>
                  <a:srgbClr val="0000FF"/>
                </a:solidFill>
              </a:rPr>
              <a:t>Θετική ενίσχυση</a:t>
            </a:r>
            <a:endParaRPr lang="el-GR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65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0"/>
          <p:cNvPicPr>
            <a:picLocks noChangeAspect="1"/>
          </p:cNvPicPr>
          <p:nvPr/>
        </p:nvPicPr>
        <p:blipFill>
          <a:blip r:embed="rId2" cstate="email"/>
          <a:srcRect l="-1229"/>
          <a:stretch>
            <a:fillRect/>
          </a:stretch>
        </p:blipFill>
        <p:spPr bwMode="auto">
          <a:xfrm>
            <a:off x="7360531" y="3321699"/>
            <a:ext cx="1785057" cy="353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Θέση περιεχομένου 1"/>
          <p:cNvPicPr>
            <a:picLocks noGrp="1" noChangeArrowheads="1"/>
          </p:cNvPicPr>
          <p:nvPr>
            <p:ph sz="quarter" idx="4294967295"/>
          </p:nvPr>
        </p:nvPicPr>
        <p:blipFill>
          <a:blip r:embed="rId3" cstate="email">
            <a:lum bright="-4000"/>
          </a:blip>
          <a:srcRect/>
          <a:stretch>
            <a:fillRect/>
          </a:stretch>
        </p:blipFill>
        <p:spPr bwMode="auto">
          <a:xfrm>
            <a:off x="0" y="266700"/>
            <a:ext cx="4655976" cy="2859055"/>
          </a:xfrm>
          <a:prstGeom prst="rect">
            <a:avLst/>
          </a:prstGeom>
          <a:noFill/>
        </p:spPr>
      </p:pic>
      <p:pic>
        <p:nvPicPr>
          <p:cNvPr id="41988" name="Picture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08457" y="3303503"/>
            <a:ext cx="3353396" cy="355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8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1" y="3312367"/>
            <a:ext cx="4205875" cy="354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1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190022">
            <a:off x="4964578" y="526909"/>
            <a:ext cx="3111643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5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190022">
            <a:off x="5090807" y="883938"/>
            <a:ext cx="3111643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6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190022">
            <a:off x="5243233" y="1243912"/>
            <a:ext cx="311164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Εικόνα 10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6045" y="1058863"/>
            <a:ext cx="4145285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Εικόνα 7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24150" y="1076325"/>
            <a:ext cx="3148559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66687" y="-12700"/>
            <a:ext cx="4583823" cy="83820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850392" y="2825496"/>
            <a:ext cx="1938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1 ώρα στην αυλή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338328" y="1697736"/>
            <a:ext cx="2212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Φωτογραφία αυλής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282184" y="1191768"/>
            <a:ext cx="2874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Πίνακας με αστεράκια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490728" y="1228344"/>
            <a:ext cx="3230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ΠΙΝΑΚΑΣ ΕΠΙΒΡΑΒΕΥΣΗΣ 1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1749552" y="5468112"/>
            <a:ext cx="28742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Σφραγίδες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5004816" y="594360"/>
            <a:ext cx="3230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ΠΙΝΑΚΑΣ ΕΠΙΒΡΑΒΕΥΣΗΣ 2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5465064" y="1953768"/>
            <a:ext cx="23439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200" dirty="0" smtClean="0"/>
              <a:t>1 ώρα στους Η/Υ</a:t>
            </a:r>
            <a:endParaRPr lang="el-GR" sz="2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Διάγραμμα 1"/>
          <p:cNvGraphicFramePr/>
          <p:nvPr/>
        </p:nvGraphicFramePr>
        <p:xfrm>
          <a:off x="0" y="-7938"/>
          <a:ext cx="9145588" cy="75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5059" name="Εικόνα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230" y="1828800"/>
            <a:ext cx="4447756" cy="227990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45060" name="Εικόνα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15784" y="2084389"/>
            <a:ext cx="3874967" cy="30067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45061" name="Εικόνα 6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96518" y="2450592"/>
            <a:ext cx="4447756" cy="229285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45062" name="Εικόνα 6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60" y="3127248"/>
            <a:ext cx="4447757" cy="23226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45063" name="Εικόνα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913372" y="2522539"/>
            <a:ext cx="3874967" cy="30067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45064" name="Εικόνα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46685" y="3028951"/>
            <a:ext cx="3874967" cy="30067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Ομάδα 9"/>
          <p:cNvGrpSpPr>
            <a:grpSpLocks/>
          </p:cNvGrpSpPr>
          <p:nvPr/>
        </p:nvGrpSpPr>
        <p:grpSpPr bwMode="auto">
          <a:xfrm>
            <a:off x="0" y="28575"/>
            <a:ext cx="9145588" cy="742950"/>
            <a:chOff x="0" y="3676"/>
            <a:chExt cx="12192000" cy="743535"/>
          </a:xfrm>
        </p:grpSpPr>
        <p:sp>
          <p:nvSpPr>
            <p:cNvPr id="11" name="Στρογγυλεμένο ορθογώνιο 10"/>
            <p:cNvSpPr/>
            <p:nvPr/>
          </p:nvSpPr>
          <p:spPr>
            <a:xfrm>
              <a:off x="0" y="3676"/>
              <a:ext cx="12192000" cy="74353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Στρογγυλεμένο ορθογώνιο 4"/>
            <p:cNvSpPr txBox="1"/>
            <p:nvPr/>
          </p:nvSpPr>
          <p:spPr>
            <a:xfrm>
              <a:off x="36513" y="40218"/>
              <a:ext cx="12118975" cy="670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110" tIns="118110" rIns="118110" bIns="118110" spcCol="1270" anchor="ctr"/>
            <a:lstStyle/>
            <a:p>
              <a:pPr defTabSz="13779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3100" dirty="0"/>
                <a:t>Παραδείγματα κουπονιών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2715768" cy="1353312"/>
          </a:xfrm>
          <a:prstGeom prst="rect">
            <a:avLst/>
          </a:prstGeom>
          <a:noFill/>
        </p:spPr>
      </p:pic>
      <p:pic>
        <p:nvPicPr>
          <p:cNvPr id="4" name="Picture 18"/>
          <p:cNvPicPr>
            <a:picLocks noChangeAspect="1"/>
          </p:cNvPicPr>
          <p:nvPr/>
        </p:nvPicPr>
        <p:blipFill>
          <a:blip r:embed="rId3" cstate="print"/>
          <a:srcRect l="9526" t="15289" r="13948" b="24999"/>
          <a:stretch>
            <a:fillRect/>
          </a:stretch>
        </p:blipFill>
        <p:spPr bwMode="auto">
          <a:xfrm>
            <a:off x="2583713" y="30128"/>
            <a:ext cx="6561876" cy="682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lum bright="-4000" contrast="15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636" t="22949" r="74198" b="23508"/>
          <a:stretch/>
        </p:blipFill>
        <p:spPr bwMode="auto">
          <a:xfrm>
            <a:off x="0" y="1765004"/>
            <a:ext cx="2697080" cy="48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Τίτλος 2"/>
          <p:cNvSpPr>
            <a:spLocks noGrp="1"/>
          </p:cNvSpPr>
          <p:nvPr>
            <p:ph type="title"/>
          </p:nvPr>
        </p:nvSpPr>
        <p:spPr bwMode="auto">
          <a:xfrm>
            <a:off x="0" y="-7938"/>
            <a:ext cx="9145588" cy="75088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dirty="0" smtClean="0">
                <a:latin typeface="Calibri" pitchFamily="34" charset="0"/>
              </a:rPr>
              <a:t>Τι είναι το ΣΣΠΘΣ.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648" y="846139"/>
            <a:ext cx="8638294" cy="4924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2600" b="1" dirty="0" smtClean="0">
                <a:solidFill>
                  <a:srgbClr val="FFFFFF"/>
                </a:solidFill>
              </a:rPr>
              <a:t>ΣΣΠΘΣ</a:t>
            </a:r>
            <a:r>
              <a:rPr lang="el-GR" altLang="el-GR" sz="2400" dirty="0" smtClean="0">
                <a:solidFill>
                  <a:srgbClr val="FFFFFF"/>
                </a:solidFill>
              </a:rPr>
              <a:t>: </a:t>
            </a:r>
            <a:r>
              <a:rPr lang="el-GR" altLang="el-GR" sz="2400" b="1" dirty="0">
                <a:solidFill>
                  <a:srgbClr val="FFFFFF"/>
                </a:solidFill>
              </a:rPr>
              <a:t>πλαίσιο διαχείρισης μαθητικής συμπεριφοράς</a:t>
            </a:r>
            <a:r>
              <a:rPr lang="el-GR" altLang="el-GR" sz="24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8440" name="TextBox 16"/>
          <p:cNvSpPr txBox="1">
            <a:spLocks noChangeArrowheads="1"/>
          </p:cNvSpPr>
          <p:nvPr/>
        </p:nvSpPr>
        <p:spPr bwMode="auto">
          <a:xfrm>
            <a:off x="241739" y="1982789"/>
            <a:ext cx="8638294" cy="1815882"/>
          </a:xfrm>
          <a:prstGeom prst="rect">
            <a:avLst/>
          </a:prstGeom>
          <a:solidFill>
            <a:srgbClr val="CAE6E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Calibri Light" pitchFamily="34" charset="0"/>
              <a:buAutoNum type="arabicPeriod"/>
            </a:pPr>
            <a:r>
              <a:rPr lang="el-GR" altLang="el-GR" sz="2800" b="1" dirty="0">
                <a:latin typeface="Calibri" pitchFamily="34" charset="0"/>
              </a:rPr>
              <a:t>διδασκαλία</a:t>
            </a:r>
            <a:r>
              <a:rPr lang="el-GR" altLang="el-GR" sz="2800" dirty="0">
                <a:latin typeface="Calibri" pitchFamily="34" charset="0"/>
              </a:rPr>
              <a:t> και </a:t>
            </a:r>
            <a:r>
              <a:rPr lang="el-GR" altLang="el-GR" sz="2800" b="1" dirty="0">
                <a:latin typeface="Calibri" pitchFamily="34" charset="0"/>
              </a:rPr>
              <a:t>διατήρηση</a:t>
            </a:r>
            <a:r>
              <a:rPr lang="el-GR" altLang="el-GR" sz="2800" dirty="0">
                <a:latin typeface="Calibri" pitchFamily="34" charset="0"/>
              </a:rPr>
              <a:t> κοινωνικών συμπεριφορών που ακολουθούν τις σχολικές </a:t>
            </a:r>
            <a:r>
              <a:rPr lang="el-GR" altLang="el-GR" sz="2800" b="1" dirty="0">
                <a:latin typeface="Calibri" pitchFamily="34" charset="0"/>
              </a:rPr>
              <a:t>αξίες</a:t>
            </a:r>
            <a:r>
              <a:rPr lang="el-GR" altLang="el-GR" sz="2800" dirty="0">
                <a:latin typeface="Calibri" pitchFamily="34" charset="0"/>
              </a:rPr>
              <a:t>, και </a:t>
            </a:r>
          </a:p>
          <a:p>
            <a:pPr marL="457200" indent="-457200" eaLnBrk="1" hangingPunct="1">
              <a:buFont typeface="Calibri Light" pitchFamily="34" charset="0"/>
              <a:buAutoNum type="arabicPeriod"/>
            </a:pPr>
            <a:r>
              <a:rPr lang="el-GR" altLang="el-GR" sz="2800" dirty="0">
                <a:latin typeface="Calibri" pitchFamily="34" charset="0"/>
              </a:rPr>
              <a:t>υιοθέτηση </a:t>
            </a:r>
            <a:r>
              <a:rPr lang="el-GR" altLang="el-GR" sz="2800" b="1" dirty="0">
                <a:latin typeface="Calibri" pitchFamily="34" charset="0"/>
              </a:rPr>
              <a:t>κοινού σχεδίου δράσης </a:t>
            </a:r>
            <a:r>
              <a:rPr lang="el-GR" altLang="el-GR" sz="2800" dirty="0">
                <a:latin typeface="Calibri" pitchFamily="34" charset="0"/>
              </a:rPr>
              <a:t>για τη διαχείριση προβλημάτων συμπεριφοράς.</a:t>
            </a:r>
            <a:endParaRPr lang="el-GR" altLang="el-GR" sz="2000" dirty="0">
              <a:latin typeface="Calibri Ligh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685" y="4227870"/>
            <a:ext cx="8766903" cy="2000548"/>
          </a:xfrm>
          <a:prstGeom prst="rect">
            <a:avLst/>
          </a:prstGeom>
          <a:solidFill>
            <a:srgbClr val="DDEFBF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dirty="0">
                <a:latin typeface="+mj-lt"/>
                <a:cs typeface="+mn-cs"/>
              </a:rPr>
              <a:t>Ανάπτυξη</a:t>
            </a:r>
            <a:r>
              <a:rPr lang="en-US" sz="2800" b="1" dirty="0">
                <a:latin typeface="+mj-lt"/>
                <a:cs typeface="+mn-cs"/>
              </a:rPr>
              <a:t>:</a:t>
            </a:r>
            <a:r>
              <a:rPr lang="el-GR" sz="2800" b="1" dirty="0">
                <a:latin typeface="+mj-lt"/>
                <a:cs typeface="+mn-cs"/>
              </a:rPr>
              <a:t> </a:t>
            </a:r>
            <a:endParaRPr lang="el-GR" sz="2800" b="1" dirty="0" smtClean="0">
              <a:latin typeface="+mj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atin typeface="+mj-lt"/>
                <a:cs typeface="+mn-cs"/>
              </a:rPr>
              <a:t>κοινού </a:t>
            </a:r>
            <a:r>
              <a:rPr lang="el-GR" sz="2400" b="1" dirty="0">
                <a:latin typeface="+mj-lt"/>
                <a:cs typeface="+mn-cs"/>
              </a:rPr>
              <a:t>οράματος </a:t>
            </a:r>
            <a:r>
              <a:rPr lang="el-GR" sz="2400" b="1" dirty="0" smtClean="0">
                <a:latin typeface="+mj-lt"/>
                <a:cs typeface="+mn-cs"/>
              </a:rPr>
              <a:t> &amp; σχολικών </a:t>
            </a:r>
            <a:r>
              <a:rPr lang="el-GR" sz="2400" b="1" dirty="0">
                <a:latin typeface="+mj-lt"/>
                <a:cs typeface="+mn-cs"/>
              </a:rPr>
              <a:t>αξιών</a:t>
            </a:r>
            <a:r>
              <a:rPr lang="el-GR" sz="2400" b="1" dirty="0" smtClean="0">
                <a:latin typeface="+mj-lt"/>
                <a:cs typeface="+mn-cs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atin typeface="+mj-lt"/>
                <a:cs typeface="+mn-cs"/>
              </a:rPr>
              <a:t>κοινού </a:t>
            </a:r>
            <a:r>
              <a:rPr lang="el-GR" sz="2400" b="1" dirty="0">
                <a:latin typeface="+mj-lt"/>
                <a:cs typeface="+mn-cs"/>
              </a:rPr>
              <a:t>συστήματος αναγνώρισης </a:t>
            </a:r>
            <a:r>
              <a:rPr lang="el-GR" sz="2400" dirty="0">
                <a:latin typeface="+mj-lt"/>
                <a:cs typeface="+mn-cs"/>
              </a:rPr>
              <a:t>μαθητικών συμπεριφορών και </a:t>
            </a:r>
            <a:r>
              <a:rPr lang="el-GR" sz="2400" dirty="0">
                <a:latin typeface="+mn-lt"/>
                <a:cs typeface="+mn-cs"/>
              </a:rPr>
              <a:t>κοινής </a:t>
            </a:r>
            <a:r>
              <a:rPr lang="el-GR" sz="2400" dirty="0" smtClean="0">
                <a:latin typeface="+mn-lt"/>
                <a:cs typeface="+mn-cs"/>
              </a:rPr>
              <a:t>πορείας </a:t>
            </a:r>
            <a:r>
              <a:rPr lang="el-GR" sz="2400" dirty="0">
                <a:latin typeface="+mn-lt"/>
                <a:cs typeface="+mn-cs"/>
              </a:rPr>
              <a:t>αντιμετώπισης των προβλημάτων συμπεριφοράς</a:t>
            </a:r>
            <a:r>
              <a:rPr lang="el-GR" sz="2400" dirty="0" smtClean="0">
                <a:latin typeface="+mn-lt"/>
                <a:cs typeface="+mn-cs"/>
              </a:rPr>
              <a:t>.</a:t>
            </a:r>
            <a:r>
              <a:rPr lang="el-GR" sz="2400" b="1" dirty="0">
                <a:latin typeface="+mj-lt"/>
                <a:cs typeface="+mn-cs"/>
              </a:rPr>
              <a:t> </a:t>
            </a:r>
            <a:r>
              <a:rPr lang="el-GR" sz="2400" b="1" dirty="0" smtClean="0">
                <a:latin typeface="+mj-lt"/>
                <a:cs typeface="+mn-cs"/>
              </a:rPr>
              <a:t> (Με χρήση διδακτικού υλικού)</a:t>
            </a:r>
            <a:endParaRPr lang="el-GR" sz="2400" dirty="0">
              <a:latin typeface="+mj-lt"/>
              <a:cs typeface="+mn-cs"/>
            </a:endParaRPr>
          </a:p>
        </p:txBody>
      </p:sp>
      <p:sp>
        <p:nvSpPr>
          <p:cNvPr id="21" name="Κάτω βέλος 20"/>
          <p:cNvSpPr/>
          <p:nvPr/>
        </p:nvSpPr>
        <p:spPr>
          <a:xfrm>
            <a:off x="4223576" y="1468183"/>
            <a:ext cx="414409" cy="406400"/>
          </a:xfrm>
          <a:prstGeom prst="downArrow">
            <a:avLst/>
          </a:prstGeom>
          <a:solidFill>
            <a:srgbClr val="1F4E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22" name="Κάτω βέλος 21"/>
          <p:cNvSpPr/>
          <p:nvPr/>
        </p:nvSpPr>
        <p:spPr>
          <a:xfrm>
            <a:off x="4226506" y="3716646"/>
            <a:ext cx="414409" cy="534987"/>
          </a:xfrm>
          <a:prstGeom prst="downArrow">
            <a:avLst/>
          </a:prstGeom>
          <a:solidFill>
            <a:srgbClr val="1F4E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Διάγραμμα 5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0060" y="1981200"/>
            <a:ext cx="8469196" cy="1658112"/>
          </a:xfrm>
          <a:prstGeom prst="rect">
            <a:avLst/>
          </a:prstGeom>
          <a:noFill/>
        </p:spPr>
      </p:pic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66687" y="-12700"/>
            <a:ext cx="9212275" cy="838200"/>
          </a:xfrm>
          <a:prstGeom prst="rect">
            <a:avLst/>
          </a:prstGeom>
          <a:noFill/>
        </p:spPr>
      </p:pic>
      <p:graphicFrame>
        <p:nvGraphicFramePr>
          <p:cNvPr id="3" name="Θέση περιεχομένου 2"/>
          <p:cNvGraphicFramePr>
            <a:graphicFrameLocks noGrp="1"/>
          </p:cNvGraphicFramePr>
          <p:nvPr>
            <p:ph sz="quarter" idx="12"/>
          </p:nvPr>
        </p:nvGraphicFramePr>
        <p:xfrm>
          <a:off x="0" y="1277938"/>
          <a:ext cx="9145588" cy="51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7" name="6 - Ευθεία γραμμή σύνδεσης"/>
          <p:cNvCxnSpPr/>
          <p:nvPr/>
        </p:nvCxnSpPr>
        <p:spPr>
          <a:xfrm>
            <a:off x="347472" y="2596896"/>
            <a:ext cx="189280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- Ορθογώνιο"/>
          <p:cNvSpPr/>
          <p:nvPr/>
        </p:nvSpPr>
        <p:spPr>
          <a:xfrm>
            <a:off x="340241" y="3795846"/>
            <a:ext cx="8314661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 smtClean="0">
                <a:latin typeface="+mn-lt"/>
              </a:rPr>
              <a:t>Εξαργύρωση κουπονιών </a:t>
            </a:r>
            <a:r>
              <a:rPr lang="el-GR" sz="2400" dirty="0" smtClean="0">
                <a:latin typeface="+mn-lt"/>
              </a:rPr>
              <a:t>κάθε 2</a:t>
            </a:r>
            <a:r>
              <a:rPr lang="el-GR" sz="2400" baseline="30000" dirty="0" smtClean="0">
                <a:latin typeface="+mn-lt"/>
              </a:rPr>
              <a:t>η</a:t>
            </a:r>
            <a:r>
              <a:rPr lang="el-GR" sz="2400" dirty="0" smtClean="0">
                <a:latin typeface="+mn-lt"/>
              </a:rPr>
              <a:t> εβδομάδα επιλέγοντας κάτι από τον κατάλογο. Ο/η εκπαιδευτικός καταγράφει ποιοι μαθητές εξαργύρωσαν τα </a:t>
            </a:r>
            <a:r>
              <a:rPr lang="el-GR" sz="2400" i="1" dirty="0" smtClean="0">
                <a:latin typeface="+mn-lt"/>
              </a:rPr>
              <a:t>κουπόνια </a:t>
            </a:r>
            <a:r>
              <a:rPr lang="el-GR" sz="2400" dirty="0" smtClean="0">
                <a:latin typeface="+mn-lt"/>
              </a:rPr>
              <a:t>τους, ποιον ενισχυτή έχουν επιλέξει και μαζεύει τα κουπόνια του</a:t>
            </a:r>
            <a:r>
              <a:rPr lang="en-US" sz="2400" dirty="0" smtClean="0">
                <a:latin typeface="+mn-lt"/>
              </a:rPr>
              <a:t>.</a:t>
            </a:r>
          </a:p>
          <a:p>
            <a:r>
              <a:rPr lang="el-GR" sz="2400" dirty="0" smtClean="0">
                <a:latin typeface="+mn-lt"/>
              </a:rPr>
              <a:t>Κάθε μαθητής μπορεί να έχει τον </a:t>
            </a:r>
            <a:r>
              <a:rPr lang="el-GR" sz="2400" b="1" dirty="0" smtClean="0">
                <a:latin typeface="+mn-lt"/>
              </a:rPr>
              <a:t>ατομικό του φάκελο </a:t>
            </a:r>
            <a:r>
              <a:rPr lang="el-GR" sz="2400" dirty="0" smtClean="0">
                <a:latin typeface="+mn-lt"/>
              </a:rPr>
              <a:t>για τα κουπόνια </a:t>
            </a:r>
            <a:r>
              <a:rPr lang="el-GR" sz="2400" i="1" dirty="0" smtClean="0">
                <a:latin typeface="+mn-lt"/>
              </a:rPr>
              <a:t>(ή οποιοδήποτε άλλο είδος ατομικής επιβράβευσης)</a:t>
            </a:r>
          </a:p>
          <a:p>
            <a:endParaRPr lang="el-GR" sz="2400" dirty="0">
              <a:latin typeface="+mn-lt"/>
            </a:endParaRPr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0" y="1297172"/>
            <a:ext cx="1988288" cy="499730"/>
          </a:xfrm>
          <a:prstGeom prst="round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6687" y="-12700"/>
            <a:ext cx="9212275" cy="838200"/>
          </a:xfrm>
          <a:prstGeom prst="rect">
            <a:avLst/>
          </a:prstGeom>
          <a:noFill/>
        </p:spPr>
      </p:pic>
      <p:pic>
        <p:nvPicPr>
          <p:cNvPr id="51202" name="Εικόνα 8"/>
          <p:cNvPicPr>
            <a:picLocks noChangeAspect="1" noChangeArrowheads="1"/>
          </p:cNvPicPr>
          <p:nvPr/>
        </p:nvPicPr>
        <p:blipFill>
          <a:blip r:embed="rId3" cstate="email"/>
          <a:srcRect b="13707"/>
          <a:stretch>
            <a:fillRect/>
          </a:stretch>
        </p:blipFill>
        <p:spPr bwMode="auto">
          <a:xfrm>
            <a:off x="118872" y="900114"/>
            <a:ext cx="8769096" cy="489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εία γραμμή σύνδεσης"/>
          <p:cNvCxnSpPr/>
          <p:nvPr/>
        </p:nvCxnSpPr>
        <p:spPr>
          <a:xfrm>
            <a:off x="1252728" y="1399032"/>
            <a:ext cx="307238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Διάγραμμα 5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906" y="1803400"/>
            <a:ext cx="8526355" cy="4279900"/>
          </a:xfrm>
          <a:prstGeom prst="rect">
            <a:avLst/>
          </a:prstGeom>
          <a:noFill/>
        </p:spPr>
      </p:pic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66687" y="-12700"/>
            <a:ext cx="9212275" cy="838200"/>
          </a:xfrm>
          <a:prstGeom prst="rect">
            <a:avLst/>
          </a:prstGeom>
          <a:noFill/>
        </p:spPr>
      </p:pic>
      <p:graphicFrame>
        <p:nvGraphicFramePr>
          <p:cNvPr id="3" name="Θέση περιεχομένου 2"/>
          <p:cNvGraphicFramePr>
            <a:graphicFrameLocks noGrp="1"/>
          </p:cNvGraphicFramePr>
          <p:nvPr>
            <p:ph sz="quarter" idx="12"/>
          </p:nvPr>
        </p:nvGraphicFramePr>
        <p:xfrm>
          <a:off x="0" y="782397"/>
          <a:ext cx="9145588" cy="51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- Στρογγυλεμένο ορθογώνιο"/>
          <p:cNvSpPr/>
          <p:nvPr/>
        </p:nvSpPr>
        <p:spPr>
          <a:xfrm>
            <a:off x="0" y="797442"/>
            <a:ext cx="1828800" cy="520995"/>
          </a:xfrm>
          <a:prstGeom prst="round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/>
        </p:nvGraphicFramePr>
        <p:xfrm>
          <a:off x="945521" y="849313"/>
          <a:ext cx="6835374" cy="55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66687" y="-12700"/>
            <a:ext cx="9212275" cy="838200"/>
          </a:xfrm>
          <a:prstGeom prst="rect">
            <a:avLst/>
          </a:prstGeom>
          <a:noFill/>
        </p:spPr>
      </p:pic>
      <p:pic>
        <p:nvPicPr>
          <p:cNvPr id="7" name="Γράφημα 6"/>
          <p:cNvPicPr>
            <a:picLocks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381365" y="1397000"/>
            <a:ext cx="5887472" cy="519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Θέση κειμένου 3"/>
          <p:cNvSpPr>
            <a:spLocks noGrp="1"/>
          </p:cNvSpPr>
          <p:nvPr>
            <p:ph type="body" sz="quarter" idx="11"/>
          </p:nvPr>
        </p:nvSpPr>
        <p:spPr bwMode="auto">
          <a:xfrm>
            <a:off x="212034" y="1514126"/>
            <a:ext cx="8681991" cy="4922301"/>
          </a:xfrm>
          <a:noFill/>
          <a:ln>
            <a:miter lim="800000"/>
            <a:headEnd/>
            <a:tailEnd/>
          </a:ln>
        </p:spPr>
        <p:txBody>
          <a:bodyPr vert="horz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dirty="0" smtClean="0"/>
              <a:t>Η χρήση των </a:t>
            </a:r>
            <a:r>
              <a:rPr lang="el-GR" i="1" dirty="0" smtClean="0"/>
              <a:t>κουπονιών (μη-</a:t>
            </a:r>
            <a:r>
              <a:rPr lang="el-GR" i="1" dirty="0" err="1" smtClean="0"/>
              <a:t>λεκτικ</a:t>
            </a:r>
            <a:r>
              <a:rPr lang="el-GR" i="1" dirty="0" smtClean="0"/>
              <a:t>ή επιβράβευση) </a:t>
            </a:r>
            <a:r>
              <a:rPr lang="el-GR" b="1" i="1" dirty="0" smtClean="0">
                <a:solidFill>
                  <a:srgbClr val="C00000"/>
                </a:solidFill>
              </a:rPr>
              <a:t>συνοδεύεται πάντα με θετική συγκεκριμένη λεκτική ανατροφοδότηση</a:t>
            </a:r>
            <a:r>
              <a:rPr lang="el-GR" b="1" i="1" dirty="0" smtClean="0"/>
              <a:t> </a:t>
            </a:r>
            <a:r>
              <a:rPr lang="el-GR" dirty="0" smtClean="0"/>
              <a:t>(</a:t>
            </a:r>
            <a:r>
              <a:rPr lang="el-GR" i="1" dirty="0" smtClean="0"/>
              <a:t>π.χ. Κατερίνα, μπράβο που ήρθες γρήγορα και ήσυχα στην τάξη. Για την υπευθυνότητά σου παίρνεις ένα κουπόνι)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b="1" dirty="0" smtClean="0">
                <a:latin typeface="Calibri" pitchFamily="34" charset="0"/>
              </a:rPr>
              <a:t>Δίνεται έμφαση στις θετικές συμπεριφορές αντί στις αρνητικές </a:t>
            </a:r>
            <a:r>
              <a:rPr lang="el-GR" dirty="0" smtClean="0">
                <a:latin typeface="Calibri" pitchFamily="34" charset="0"/>
              </a:rPr>
              <a:t>τηρώντας τον </a:t>
            </a:r>
            <a:r>
              <a:rPr lang="el-GR" b="1" dirty="0" smtClean="0">
                <a:latin typeface="Calibri" pitchFamily="34" charset="0"/>
              </a:rPr>
              <a:t>κανόνα 4 προς 1. </a:t>
            </a:r>
            <a:r>
              <a:rPr lang="el-GR" dirty="0" smtClean="0">
                <a:latin typeface="Calibri" pitchFamily="34" charset="0"/>
              </a:rPr>
              <a:t>Δηλαδή για κάθε διορθωτική ανατροφοδότηση που δίνεται στο παιδί για μια ανεπιθύμητη συμπεριφορά, είναι απαραίτητο </a:t>
            </a:r>
            <a:r>
              <a:rPr lang="el-GR" b="1" dirty="0" smtClean="0">
                <a:latin typeface="Calibri" pitchFamily="34" charset="0"/>
              </a:rPr>
              <a:t>να δίνονται τέσσερα θετικά σχόλια αναγνωρίζοντας επιθυμητές συμπεριφορές του</a:t>
            </a:r>
            <a:r>
              <a:rPr lang="el-GR" dirty="0" smtClean="0">
                <a:latin typeface="Calibri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b="1" dirty="0" smtClean="0">
                <a:solidFill>
                  <a:srgbClr val="C00000"/>
                </a:solidFill>
                <a:latin typeface="Calibri" pitchFamily="34" charset="0"/>
              </a:rPr>
              <a:t>Προσοχή! Το σύστημα επιβράβευσης ΔΕΝ μπορεί να μετατραπεί σε «σύστημα ποινών». </a:t>
            </a:r>
            <a:r>
              <a:rPr lang="el-GR" dirty="0" smtClean="0">
                <a:latin typeface="Calibri" pitchFamily="34" charset="0"/>
              </a:rPr>
              <a:t>Τα κουπόνια που μαζεύουν τα παιδιά δεν πρέπει να αφαιρούνται ως «τιμωρία» για μια ανεπιθύμητη συμπεριφορά.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l-GR" sz="2600" b="1" dirty="0" smtClean="0">
                <a:solidFill>
                  <a:srgbClr val="C00000"/>
                </a:solidFill>
                <a:latin typeface="Calibri" pitchFamily="34" charset="0"/>
              </a:rPr>
              <a:t>Η ανεπιθύμητη συμπεριφορά διορθώνεται, δεν τιμωρείται.</a:t>
            </a:r>
            <a:endParaRPr lang="el-GR" sz="2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0963" name="Rectangle 2"/>
          <p:cNvSpPr>
            <a:spLocks noGrp="1"/>
          </p:cNvSpPr>
          <p:nvPr>
            <p:ph type="title"/>
          </p:nvPr>
        </p:nvSpPr>
        <p:spPr bwMode="auto">
          <a:xfrm>
            <a:off x="0" y="-7938"/>
            <a:ext cx="9145588" cy="750888"/>
          </a:xfrm>
          <a:solidFill>
            <a:schemeClr val="accent2"/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sz="3200" b="1" dirty="0">
                <a:solidFill>
                  <a:schemeClr val="bg1"/>
                </a:solidFill>
                <a:latin typeface="Calibri" pitchFamily="34" charset="0"/>
              </a:rPr>
              <a:t>Τρόπος καταγραφής επιβράβευσης Προ</a:t>
            </a:r>
            <a:r>
              <a:rPr lang="en-US" altLang="el-GR" sz="3200" b="1" dirty="0">
                <a:solidFill>
                  <a:schemeClr val="bg1"/>
                </a:solidFill>
                <a:latin typeface="Calibri" pitchFamily="34" charset="0"/>
              </a:rPr>
              <a:t>.</a:t>
            </a:r>
            <a:r>
              <a:rPr lang="el-GR" altLang="el-GR" sz="3200" b="1" dirty="0" err="1">
                <a:solidFill>
                  <a:schemeClr val="bg1"/>
                </a:solidFill>
                <a:latin typeface="Calibri" pitchFamily="34" charset="0"/>
              </a:rPr>
              <a:t>Θε</a:t>
            </a:r>
            <a:r>
              <a:rPr lang="en-US" altLang="el-GR" sz="3200" b="1" dirty="0">
                <a:solidFill>
                  <a:schemeClr val="bg1"/>
                </a:solidFill>
                <a:latin typeface="Calibri" pitchFamily="34" charset="0"/>
              </a:rPr>
              <a:t>.</a:t>
            </a:r>
            <a:r>
              <a:rPr lang="el-GR" altLang="el-GR" sz="3200" b="1" dirty="0">
                <a:solidFill>
                  <a:schemeClr val="bg1"/>
                </a:solidFill>
                <a:latin typeface="Calibri" pitchFamily="34" charset="0"/>
              </a:rPr>
              <a:t>Συ</a:t>
            </a:r>
            <a:r>
              <a:rPr lang="en-US" altLang="el-GR" sz="3200" b="1" dirty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el-GR" altLang="el-GR" sz="3200" b="1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12"/>
          </p:nvPr>
        </p:nvSpPr>
        <p:spPr>
          <a:xfrm>
            <a:off x="0" y="838551"/>
            <a:ext cx="9145588" cy="514350"/>
          </a:xfrm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l-GR" b="1" dirty="0">
                <a:solidFill>
                  <a:schemeClr val="accent3">
                    <a:lumMod val="50000"/>
                  </a:schemeClr>
                </a:solidFill>
              </a:rPr>
              <a:t>Επίπεδο </a:t>
            </a: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</a:rPr>
              <a:t>μαθητή </a:t>
            </a:r>
            <a:r>
              <a:rPr lang="el-GR" b="1" dirty="0" smtClean="0">
                <a:solidFill>
                  <a:srgbClr val="C00000"/>
                </a:solidFill>
              </a:rPr>
              <a:t>(επισημάνσεις)</a:t>
            </a:r>
            <a:endParaRPr lang="el-G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0" y="2186396"/>
            <a:ext cx="9145588" cy="751114"/>
          </a:xfrm>
        </p:spPr>
        <p:txBody>
          <a:bodyPr/>
          <a:lstStyle/>
          <a:p>
            <a:pPr algn="ctr"/>
            <a:r>
              <a:rPr lang="el-GR" b="1" dirty="0" smtClean="0"/>
              <a:t>Υλικό για το πρόγραμμα</a:t>
            </a:r>
            <a:endParaRPr lang="el-GR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80" y="685800"/>
            <a:ext cx="8364724" cy="914400"/>
          </a:xfrm>
        </p:spPr>
        <p:txBody>
          <a:bodyPr/>
          <a:lstStyle/>
          <a:p>
            <a:pPr algn="ctr"/>
            <a:r>
              <a:rPr lang="el-GR" sz="3600" b="1" dirty="0" smtClean="0">
                <a:latin typeface="+mn-lt"/>
              </a:rPr>
              <a:t>Κατηγορίες υλικού</a:t>
            </a:r>
            <a:endParaRPr lang="el-GR" sz="3600" b="1" dirty="0">
              <a:latin typeface="+mn-lt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79" y="1905000"/>
            <a:ext cx="8292704" cy="4495800"/>
          </a:xfrm>
        </p:spPr>
        <p:txBody>
          <a:bodyPr/>
          <a:lstStyle/>
          <a:p>
            <a:r>
              <a:rPr lang="el-GR" dirty="0" smtClean="0"/>
              <a:t>Τα σχολεία που συμμετείχαν στο πρόγραμμα παρήγαγαν υλικό για:</a:t>
            </a:r>
          </a:p>
          <a:p>
            <a:r>
              <a:rPr lang="el-GR" b="1" dirty="0" smtClean="0"/>
              <a:t>το σχεδιασμό </a:t>
            </a:r>
            <a:r>
              <a:rPr lang="el-GR" dirty="0" smtClean="0"/>
              <a:t>(Όραμα – Αξίες)</a:t>
            </a:r>
          </a:p>
          <a:p>
            <a:r>
              <a:rPr lang="el-GR" b="1" dirty="0" smtClean="0"/>
              <a:t>την εφαρμογή </a:t>
            </a:r>
            <a:r>
              <a:rPr lang="el-GR" dirty="0" smtClean="0"/>
              <a:t>(Σχέδια μαθημάτων)</a:t>
            </a:r>
          </a:p>
          <a:p>
            <a:r>
              <a:rPr lang="el-GR" b="1" dirty="0" smtClean="0"/>
              <a:t>την ενίσχυση/επιβράβευση</a:t>
            </a:r>
            <a:r>
              <a:rPr lang="el-GR" dirty="0" smtClean="0"/>
              <a:t> καλών συμπεριφορών (Πίνακες, καρτέλες κ.λπ.)</a:t>
            </a:r>
          </a:p>
          <a:p>
            <a:r>
              <a:rPr lang="el-GR" b="1" dirty="0" smtClean="0"/>
              <a:t>τη διάχυση </a:t>
            </a:r>
            <a:r>
              <a:rPr lang="el-GR" dirty="0" smtClean="0"/>
              <a:t>(</a:t>
            </a:r>
            <a:r>
              <a:rPr lang="en-US" dirty="0" smtClean="0"/>
              <a:t>Banners – </a:t>
            </a:r>
            <a:r>
              <a:rPr lang="el-GR" dirty="0" smtClean="0"/>
              <a:t>Αφίσες – βίντεο)</a:t>
            </a: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IMG_20190829_1213475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667693" cy="684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5082363" y="925033"/>
            <a:ext cx="341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Τροχός επίλυσης συγκρούσεων</a:t>
            </a:r>
            <a:endParaRPr lang="el-GR" dirty="0"/>
          </a:p>
        </p:txBody>
      </p:sp>
      <p:pic>
        <p:nvPicPr>
          <p:cNvPr id="10" name="9 - Εικόνα" descr="ΤΕΣ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7060" y="1582664"/>
            <a:ext cx="4488528" cy="4488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4716835" y="260648"/>
            <a:ext cx="864246" cy="28803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2743200" y="896112"/>
            <a:ext cx="43342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https://pbiseurope.org</a:t>
            </a:r>
            <a:endParaRPr lang="el-G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Εγγραφή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" y="60958"/>
            <a:ext cx="9145589" cy="6797042"/>
          </a:xfrm>
        </p:spPr>
      </p:pic>
      <p:pic>
        <p:nvPicPr>
          <p:cNvPr id="7" name="6 - Εικόνα" descr="Λογαριασμός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" y="0"/>
            <a:ext cx="9145588" cy="6858000"/>
          </a:xfrm>
          <a:prstGeom prst="rect">
            <a:avLst/>
          </a:prstGeom>
        </p:spPr>
      </p:pic>
      <p:sp>
        <p:nvSpPr>
          <p:cNvPr id="8" name="7 - Στρογγυλεμένο ορθογώνιο"/>
          <p:cNvSpPr/>
          <p:nvPr/>
        </p:nvSpPr>
        <p:spPr>
          <a:xfrm>
            <a:off x="1043789" y="5949280"/>
            <a:ext cx="5329517" cy="90872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2923" y="6094413"/>
            <a:ext cx="313189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4837" y="6284913"/>
            <a:ext cx="66329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7970" y="6216651"/>
            <a:ext cx="56207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7867" y="6170614"/>
            <a:ext cx="24412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0"/>
          <p:cNvCxnSpPr/>
          <p:nvPr/>
        </p:nvCxnSpPr>
        <p:spPr>
          <a:xfrm>
            <a:off x="6361424" y="6677025"/>
            <a:ext cx="27436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Content Placeholder 2"/>
          <p:cNvSpPr>
            <a:spLocks noChangeArrowheads="1"/>
          </p:cNvSpPr>
          <p:nvPr/>
        </p:nvSpPr>
        <p:spPr bwMode="auto">
          <a:xfrm>
            <a:off x="390593" y="1411288"/>
            <a:ext cx="3029476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US" altLang="en-US" sz="2400" b="1" dirty="0">
                <a:latin typeface="Calibri" pitchFamily="34" charset="0"/>
                <a:ea typeface="MS PGothic" pitchFamily="34" charset="-128"/>
              </a:rPr>
              <a:t>Ό</a:t>
            </a:r>
            <a:r>
              <a:rPr lang="el-GR" altLang="en-US" sz="2400" b="1" dirty="0">
                <a:latin typeface="Calibri" pitchFamily="34" charset="0"/>
                <a:ea typeface="MS PGothic" pitchFamily="34" charset="-128"/>
              </a:rPr>
              <a:t>χι μια διαδικασία για κάποιους μαθητές/</a:t>
            </a:r>
            <a:r>
              <a:rPr lang="el-GR" altLang="en-US" sz="2400" b="1" dirty="0" err="1">
                <a:latin typeface="Calibri" pitchFamily="34" charset="0"/>
                <a:ea typeface="MS PGothic" pitchFamily="34" charset="-128"/>
              </a:rPr>
              <a:t>τριες</a:t>
            </a:r>
            <a:endParaRPr lang="en-US" altLang="en-US" sz="24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9464" name="Right Arrow 4"/>
          <p:cNvSpPr>
            <a:spLocks noChangeArrowheads="1"/>
          </p:cNvSpPr>
          <p:nvPr/>
        </p:nvSpPr>
        <p:spPr bwMode="auto">
          <a:xfrm>
            <a:off x="3653472" y="1936751"/>
            <a:ext cx="685919" cy="735013"/>
          </a:xfrm>
          <a:prstGeom prst="rightArrow">
            <a:avLst>
              <a:gd name="adj1" fmla="val 50000"/>
              <a:gd name="adj2" fmla="val 49987"/>
            </a:avLst>
          </a:prstGeom>
          <a:gradFill rotWithShape="1">
            <a:gsLst>
              <a:gs pos="0">
                <a:srgbClr val="731B09"/>
              </a:gs>
              <a:gs pos="14000">
                <a:srgbClr val="731B09"/>
              </a:gs>
              <a:gs pos="100000">
                <a:srgbClr val="FF99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Calibri" pitchFamily="34" charset="0"/>
              <a:ea typeface="MS PGothic" pitchFamily="34" charset="-128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40847" y="3270251"/>
            <a:ext cx="1328968" cy="2176463"/>
            <a:chOff x="3124200" y="3919538"/>
            <a:chExt cx="1771650" cy="2176462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3124200" y="5105400"/>
              <a:ext cx="342900" cy="914400"/>
              <a:chOff x="990600" y="3962400"/>
              <a:chExt cx="609600" cy="1447800"/>
            </a:xfrm>
          </p:grpSpPr>
          <p:sp>
            <p:nvSpPr>
              <p:cNvPr id="20050" name="Oval 5"/>
              <p:cNvSpPr>
                <a:spLocks noChangeArrowheads="1"/>
              </p:cNvSpPr>
              <p:nvPr/>
            </p:nvSpPr>
            <p:spPr bwMode="auto">
              <a:xfrm>
                <a:off x="990600" y="39624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en-US">
                  <a:latin typeface="Calibri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20051" name="Straight Connector 7"/>
              <p:cNvCxnSpPr>
                <a:cxnSpLocks noChangeShapeType="1"/>
                <a:stCxn id="20050" idx="4"/>
              </p:cNvCxnSpPr>
              <p:nvPr/>
            </p:nvCxnSpPr>
            <p:spPr bwMode="auto">
              <a:xfrm>
                <a:off x="1257300" y="4495800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52" name="Straight Connector 9"/>
              <p:cNvCxnSpPr>
                <a:cxnSpLocks noChangeShapeType="1"/>
              </p:cNvCxnSpPr>
              <p:nvPr/>
            </p:nvCxnSpPr>
            <p:spPr bwMode="auto">
              <a:xfrm flipH="1">
                <a:off x="9906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53" name="Straight Connector 10"/>
              <p:cNvCxnSpPr>
                <a:cxnSpLocks noChangeShapeType="1"/>
              </p:cNvCxnSpPr>
              <p:nvPr/>
            </p:nvCxnSpPr>
            <p:spPr bwMode="auto">
              <a:xfrm flipH="1" flipV="1">
                <a:off x="12573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54" name="Straight Connector 15"/>
              <p:cNvCxnSpPr>
                <a:cxnSpLocks noChangeShapeType="1"/>
              </p:cNvCxnSpPr>
              <p:nvPr/>
            </p:nvCxnSpPr>
            <p:spPr bwMode="auto">
              <a:xfrm flipH="1" flipV="1">
                <a:off x="990600" y="4651830"/>
                <a:ext cx="248556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55" name="Straight Connector 17"/>
              <p:cNvCxnSpPr>
                <a:cxnSpLocks noChangeShapeType="1"/>
              </p:cNvCxnSpPr>
              <p:nvPr/>
            </p:nvCxnSpPr>
            <p:spPr bwMode="auto">
              <a:xfrm flipH="1">
                <a:off x="1295400" y="4651830"/>
                <a:ext cx="304800" cy="1487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3467100" y="4572000"/>
              <a:ext cx="342900" cy="914400"/>
              <a:chOff x="990600" y="3962400"/>
              <a:chExt cx="609600" cy="1447800"/>
            </a:xfrm>
          </p:grpSpPr>
          <p:sp>
            <p:nvSpPr>
              <p:cNvPr id="20044" name="Oval 27"/>
              <p:cNvSpPr>
                <a:spLocks noChangeArrowheads="1"/>
              </p:cNvSpPr>
              <p:nvPr/>
            </p:nvSpPr>
            <p:spPr bwMode="auto">
              <a:xfrm>
                <a:off x="990600" y="39624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en-US">
                  <a:latin typeface="Calibri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20045" name="Straight Connector 28"/>
              <p:cNvCxnSpPr>
                <a:cxnSpLocks noChangeShapeType="1"/>
                <a:stCxn id="20044" idx="4"/>
              </p:cNvCxnSpPr>
              <p:nvPr/>
            </p:nvCxnSpPr>
            <p:spPr bwMode="auto">
              <a:xfrm>
                <a:off x="1257300" y="4495800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46" name="Straight Connector 29"/>
              <p:cNvCxnSpPr>
                <a:cxnSpLocks noChangeShapeType="1"/>
              </p:cNvCxnSpPr>
              <p:nvPr/>
            </p:nvCxnSpPr>
            <p:spPr bwMode="auto">
              <a:xfrm flipH="1">
                <a:off x="9906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47" name="Straight Connector 30"/>
              <p:cNvCxnSpPr>
                <a:cxnSpLocks noChangeShapeType="1"/>
              </p:cNvCxnSpPr>
              <p:nvPr/>
            </p:nvCxnSpPr>
            <p:spPr bwMode="auto">
              <a:xfrm flipH="1" flipV="1">
                <a:off x="12573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48" name="Straight Connector 31"/>
              <p:cNvCxnSpPr>
                <a:cxnSpLocks noChangeShapeType="1"/>
              </p:cNvCxnSpPr>
              <p:nvPr/>
            </p:nvCxnSpPr>
            <p:spPr bwMode="auto">
              <a:xfrm flipH="1" flipV="1">
                <a:off x="990600" y="4651830"/>
                <a:ext cx="248556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49" name="Straight Connector 32"/>
              <p:cNvCxnSpPr>
                <a:cxnSpLocks noChangeShapeType="1"/>
              </p:cNvCxnSpPr>
              <p:nvPr/>
            </p:nvCxnSpPr>
            <p:spPr bwMode="auto">
              <a:xfrm flipH="1">
                <a:off x="1295400" y="4651830"/>
                <a:ext cx="304800" cy="1487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3806825" y="3919538"/>
              <a:ext cx="342900" cy="914400"/>
              <a:chOff x="990600" y="3962400"/>
              <a:chExt cx="609600" cy="1447800"/>
            </a:xfrm>
          </p:grpSpPr>
          <p:sp>
            <p:nvSpPr>
              <p:cNvPr id="20038" name="Oval 34"/>
              <p:cNvSpPr>
                <a:spLocks noChangeArrowheads="1"/>
              </p:cNvSpPr>
              <p:nvPr/>
            </p:nvSpPr>
            <p:spPr bwMode="auto">
              <a:xfrm>
                <a:off x="990600" y="39624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en-US">
                  <a:latin typeface="Calibri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20039" name="Straight Connector 35"/>
              <p:cNvCxnSpPr>
                <a:cxnSpLocks noChangeShapeType="1"/>
                <a:stCxn id="20038" idx="4"/>
              </p:cNvCxnSpPr>
              <p:nvPr/>
            </p:nvCxnSpPr>
            <p:spPr bwMode="auto">
              <a:xfrm>
                <a:off x="1257300" y="4495800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40" name="Straight Connector 36"/>
              <p:cNvCxnSpPr>
                <a:cxnSpLocks noChangeShapeType="1"/>
              </p:cNvCxnSpPr>
              <p:nvPr/>
            </p:nvCxnSpPr>
            <p:spPr bwMode="auto">
              <a:xfrm flipH="1">
                <a:off x="9906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41" name="Straight Connector 37"/>
              <p:cNvCxnSpPr>
                <a:cxnSpLocks noChangeShapeType="1"/>
              </p:cNvCxnSpPr>
              <p:nvPr/>
            </p:nvCxnSpPr>
            <p:spPr bwMode="auto">
              <a:xfrm flipH="1" flipV="1">
                <a:off x="12573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42" name="Straight Connector 38"/>
              <p:cNvCxnSpPr>
                <a:cxnSpLocks noChangeShapeType="1"/>
              </p:cNvCxnSpPr>
              <p:nvPr/>
            </p:nvCxnSpPr>
            <p:spPr bwMode="auto">
              <a:xfrm flipH="1" flipV="1">
                <a:off x="990600" y="4651830"/>
                <a:ext cx="248556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43" name="Straight Connector 39"/>
              <p:cNvCxnSpPr>
                <a:cxnSpLocks noChangeShapeType="1"/>
              </p:cNvCxnSpPr>
              <p:nvPr/>
            </p:nvCxnSpPr>
            <p:spPr bwMode="auto">
              <a:xfrm flipH="1">
                <a:off x="1295400" y="4651830"/>
                <a:ext cx="304800" cy="1487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4152900" y="4572000"/>
              <a:ext cx="342900" cy="914400"/>
              <a:chOff x="990600" y="3962400"/>
              <a:chExt cx="609600" cy="1447800"/>
            </a:xfrm>
          </p:grpSpPr>
          <p:sp>
            <p:nvSpPr>
              <p:cNvPr id="20032" name="Oval 41"/>
              <p:cNvSpPr>
                <a:spLocks noChangeArrowheads="1"/>
              </p:cNvSpPr>
              <p:nvPr/>
            </p:nvSpPr>
            <p:spPr bwMode="auto">
              <a:xfrm>
                <a:off x="990600" y="39624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en-US">
                  <a:latin typeface="Calibri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20033" name="Straight Connector 42"/>
              <p:cNvCxnSpPr>
                <a:cxnSpLocks noChangeShapeType="1"/>
                <a:stCxn id="20032" idx="4"/>
              </p:cNvCxnSpPr>
              <p:nvPr/>
            </p:nvCxnSpPr>
            <p:spPr bwMode="auto">
              <a:xfrm>
                <a:off x="1257300" y="4495800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34" name="Straight Connector 43"/>
              <p:cNvCxnSpPr>
                <a:cxnSpLocks noChangeShapeType="1"/>
              </p:cNvCxnSpPr>
              <p:nvPr/>
            </p:nvCxnSpPr>
            <p:spPr bwMode="auto">
              <a:xfrm flipH="1">
                <a:off x="9906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35" name="Straight Connector 44"/>
              <p:cNvCxnSpPr>
                <a:cxnSpLocks noChangeShapeType="1"/>
              </p:cNvCxnSpPr>
              <p:nvPr/>
            </p:nvCxnSpPr>
            <p:spPr bwMode="auto">
              <a:xfrm flipH="1" flipV="1">
                <a:off x="12573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36" name="Straight Connector 45"/>
              <p:cNvCxnSpPr>
                <a:cxnSpLocks noChangeShapeType="1"/>
              </p:cNvCxnSpPr>
              <p:nvPr/>
            </p:nvCxnSpPr>
            <p:spPr bwMode="auto">
              <a:xfrm flipH="1" flipV="1">
                <a:off x="990600" y="4651830"/>
                <a:ext cx="248556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37" name="Straight Connector 46"/>
              <p:cNvCxnSpPr>
                <a:cxnSpLocks noChangeShapeType="1"/>
              </p:cNvCxnSpPr>
              <p:nvPr/>
            </p:nvCxnSpPr>
            <p:spPr bwMode="auto">
              <a:xfrm flipH="1">
                <a:off x="1295400" y="4651830"/>
                <a:ext cx="304800" cy="1487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4552950" y="5181600"/>
              <a:ext cx="342900" cy="914400"/>
              <a:chOff x="990600" y="3962400"/>
              <a:chExt cx="609600" cy="1447800"/>
            </a:xfrm>
          </p:grpSpPr>
          <p:sp>
            <p:nvSpPr>
              <p:cNvPr id="20026" name="Oval 48"/>
              <p:cNvSpPr>
                <a:spLocks noChangeArrowheads="1"/>
              </p:cNvSpPr>
              <p:nvPr/>
            </p:nvSpPr>
            <p:spPr bwMode="auto">
              <a:xfrm>
                <a:off x="990600" y="396240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en-US">
                  <a:latin typeface="Calibri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20027" name="Straight Connector 49"/>
              <p:cNvCxnSpPr>
                <a:cxnSpLocks noChangeShapeType="1"/>
                <a:stCxn id="20026" idx="4"/>
              </p:cNvCxnSpPr>
              <p:nvPr/>
            </p:nvCxnSpPr>
            <p:spPr bwMode="auto">
              <a:xfrm>
                <a:off x="1257300" y="4495800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28" name="Straight Connector 50"/>
              <p:cNvCxnSpPr>
                <a:cxnSpLocks noChangeShapeType="1"/>
              </p:cNvCxnSpPr>
              <p:nvPr/>
            </p:nvCxnSpPr>
            <p:spPr bwMode="auto">
              <a:xfrm flipH="1">
                <a:off x="9906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29" name="Straight Connector 51"/>
              <p:cNvCxnSpPr>
                <a:cxnSpLocks noChangeShapeType="1"/>
              </p:cNvCxnSpPr>
              <p:nvPr/>
            </p:nvCxnSpPr>
            <p:spPr bwMode="auto">
              <a:xfrm flipH="1" flipV="1">
                <a:off x="1257300" y="5105400"/>
                <a:ext cx="2667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30" name="Straight Connector 52"/>
              <p:cNvCxnSpPr>
                <a:cxnSpLocks noChangeShapeType="1"/>
              </p:cNvCxnSpPr>
              <p:nvPr/>
            </p:nvCxnSpPr>
            <p:spPr bwMode="auto">
              <a:xfrm flipH="1" flipV="1">
                <a:off x="990600" y="4651830"/>
                <a:ext cx="248556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031" name="Straight Connector 53"/>
              <p:cNvCxnSpPr>
                <a:cxnSpLocks noChangeShapeType="1"/>
              </p:cNvCxnSpPr>
              <p:nvPr/>
            </p:nvCxnSpPr>
            <p:spPr bwMode="auto">
              <a:xfrm flipH="1">
                <a:off x="1295400" y="4651830"/>
                <a:ext cx="304800" cy="1487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62" name="Isosceles Triangle 54"/>
          <p:cNvSpPr>
            <a:spLocks noChangeArrowheads="1"/>
          </p:cNvSpPr>
          <p:nvPr/>
        </p:nvSpPr>
        <p:spPr bwMode="auto">
          <a:xfrm>
            <a:off x="5660024" y="2498725"/>
            <a:ext cx="2057757" cy="33178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32001">
                <a:srgbClr val="FFFF00"/>
              </a:gs>
              <a:gs pos="71001">
                <a:srgbClr val="008000"/>
              </a:gs>
              <a:gs pos="100000">
                <a:srgbClr val="008000"/>
              </a:gs>
            </a:gsLst>
            <a:lin ang="5400000"/>
          </a:gradFill>
          <a:ln>
            <a:noFill/>
          </a:ln>
          <a:effectLst>
            <a:outerShdw blurRad="50800" dist="38100" dir="1560007" sx="103000" sy="103000" algn="tl" rotWithShape="0">
              <a:srgbClr val="808080">
                <a:alpha val="42998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1"/>
              </a:solidFill>
              <a:latin typeface="Calibri" charset="0"/>
              <a:ea typeface="ＭＳ Ｐゴシック" pitchFamily="1" charset="-128"/>
              <a:cs typeface="ＭＳ Ｐゴシック" charset="0"/>
            </a:endParaRPr>
          </a:p>
        </p:txBody>
      </p: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5879137" y="5360989"/>
            <a:ext cx="55969" cy="242887"/>
            <a:chOff x="990600" y="3962400"/>
            <a:chExt cx="609600" cy="1447800"/>
          </a:xfrm>
        </p:grpSpPr>
        <p:sp>
          <p:nvSpPr>
            <p:cNvPr id="20015" name="Oval 5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20016" name="Straight Connector 57"/>
            <p:cNvCxnSpPr>
              <a:cxnSpLocks noChangeShapeType="1"/>
              <a:stCxn id="2001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17" name="Straight Connector 5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18" name="Straight Connector 5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19" name="Straight Connector 6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20" name="Straight Connector 6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5964877" y="5033964"/>
            <a:ext cx="55969" cy="242887"/>
            <a:chOff x="990600" y="3962400"/>
            <a:chExt cx="609600" cy="1447800"/>
          </a:xfrm>
        </p:grpSpPr>
        <p:sp>
          <p:nvSpPr>
            <p:cNvPr id="20009" name="Oval 63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20010" name="Straight Connector 64"/>
            <p:cNvCxnSpPr>
              <a:cxnSpLocks noChangeShapeType="1"/>
              <a:stCxn id="2000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11" name="Straight Connector 65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12" name="Straight Connector 66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13" name="Straight Connector 67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14" name="Straight Connector 68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6049426" y="4751389"/>
            <a:ext cx="55969" cy="242887"/>
            <a:chOff x="990600" y="3962400"/>
            <a:chExt cx="609600" cy="1447800"/>
          </a:xfrm>
        </p:grpSpPr>
        <p:sp>
          <p:nvSpPr>
            <p:cNvPr id="20003" name="Oval 70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20004" name="Straight Connector 71"/>
            <p:cNvCxnSpPr>
              <a:cxnSpLocks noChangeShapeType="1"/>
              <a:stCxn id="2000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05" name="Straight Connector 72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06" name="Straight Connector 73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07" name="Straight Connector 74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08" name="Straight Connector 75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76"/>
          <p:cNvGrpSpPr>
            <a:grpSpLocks/>
          </p:cNvGrpSpPr>
          <p:nvPr/>
        </p:nvGrpSpPr>
        <p:grpSpPr bwMode="auto">
          <a:xfrm>
            <a:off x="6135166" y="4424364"/>
            <a:ext cx="55969" cy="242887"/>
            <a:chOff x="990600" y="3962400"/>
            <a:chExt cx="609600" cy="1447800"/>
          </a:xfrm>
        </p:grpSpPr>
        <p:sp>
          <p:nvSpPr>
            <p:cNvPr id="19997" name="Oval 77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98" name="Straight Connector 78"/>
            <p:cNvCxnSpPr>
              <a:cxnSpLocks noChangeShapeType="1"/>
              <a:stCxn id="1999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99" name="Straight Connector 79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00" name="Straight Connector 80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01" name="Straight Connector 81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002" name="Straight Connector 82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6230432" y="4064000"/>
            <a:ext cx="55969" cy="242888"/>
            <a:chOff x="990600" y="3962400"/>
            <a:chExt cx="609600" cy="1447800"/>
          </a:xfrm>
        </p:grpSpPr>
        <p:sp>
          <p:nvSpPr>
            <p:cNvPr id="19991" name="Oval 8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92" name="Straight Connector 85"/>
            <p:cNvCxnSpPr>
              <a:cxnSpLocks noChangeShapeType="1"/>
              <a:stCxn id="1999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93" name="Straight Connector 8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94" name="Straight Connector 8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95" name="Straight Connector 8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96" name="Straight Connector 8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3" name="Group 90"/>
          <p:cNvGrpSpPr>
            <a:grpSpLocks/>
          </p:cNvGrpSpPr>
          <p:nvPr/>
        </p:nvGrpSpPr>
        <p:grpSpPr bwMode="auto">
          <a:xfrm>
            <a:off x="6316172" y="3735389"/>
            <a:ext cx="55969" cy="244475"/>
            <a:chOff x="990600" y="3962400"/>
            <a:chExt cx="609600" cy="1447800"/>
          </a:xfrm>
        </p:grpSpPr>
        <p:sp>
          <p:nvSpPr>
            <p:cNvPr id="19985" name="Oval 9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86" name="Straight Connector 92"/>
            <p:cNvCxnSpPr>
              <a:cxnSpLocks noChangeShapeType="1"/>
              <a:stCxn id="1998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87" name="Straight Connector 9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88" name="Straight Connector 9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89" name="Straight Connector 9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90" name="Straight Connector 9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4" name="Group 97"/>
          <p:cNvGrpSpPr>
            <a:grpSpLocks/>
          </p:cNvGrpSpPr>
          <p:nvPr/>
        </p:nvGrpSpPr>
        <p:grpSpPr bwMode="auto">
          <a:xfrm>
            <a:off x="6344752" y="4122739"/>
            <a:ext cx="54778" cy="242887"/>
            <a:chOff x="990600" y="3962400"/>
            <a:chExt cx="609600" cy="1447800"/>
          </a:xfrm>
        </p:grpSpPr>
        <p:sp>
          <p:nvSpPr>
            <p:cNvPr id="19979" name="Oval 98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80" name="Straight Connector 99"/>
            <p:cNvCxnSpPr>
              <a:cxnSpLocks noChangeShapeType="1"/>
              <a:stCxn id="1997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81" name="Straight Connector 100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82" name="Straight Connector 101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83" name="Straight Connector 102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84" name="Straight Connector 103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6" name="Group 104"/>
          <p:cNvGrpSpPr>
            <a:grpSpLocks/>
          </p:cNvGrpSpPr>
          <p:nvPr/>
        </p:nvGrpSpPr>
        <p:grpSpPr bwMode="auto">
          <a:xfrm>
            <a:off x="6430492" y="3795713"/>
            <a:ext cx="54778" cy="242887"/>
            <a:chOff x="990600" y="3962400"/>
            <a:chExt cx="609600" cy="1447800"/>
          </a:xfrm>
        </p:grpSpPr>
        <p:sp>
          <p:nvSpPr>
            <p:cNvPr id="19973" name="Oval 10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74" name="Straight Connector 106"/>
            <p:cNvCxnSpPr>
              <a:cxnSpLocks noChangeShapeType="1"/>
              <a:stCxn id="1997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75" name="Straight Connector 10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76" name="Straight Connector 10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77" name="Straight Connector 10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78" name="Straight Connector 11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7" name="Group 111"/>
          <p:cNvGrpSpPr>
            <a:grpSpLocks/>
          </p:cNvGrpSpPr>
          <p:nvPr/>
        </p:nvGrpSpPr>
        <p:grpSpPr bwMode="auto">
          <a:xfrm>
            <a:off x="6185181" y="4775200"/>
            <a:ext cx="55969" cy="242888"/>
            <a:chOff x="990600" y="3962400"/>
            <a:chExt cx="609600" cy="1447800"/>
          </a:xfrm>
        </p:grpSpPr>
        <p:sp>
          <p:nvSpPr>
            <p:cNvPr id="19967" name="Oval 112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68" name="Straight Connector 113"/>
            <p:cNvCxnSpPr>
              <a:cxnSpLocks noChangeShapeType="1"/>
              <a:stCxn id="1996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69" name="Straight Connector 114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70" name="Straight Connector 115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71" name="Straight Connector 116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72" name="Straight Connector 117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8" name="Group 118"/>
          <p:cNvGrpSpPr>
            <a:grpSpLocks/>
          </p:cNvGrpSpPr>
          <p:nvPr/>
        </p:nvGrpSpPr>
        <p:grpSpPr bwMode="auto">
          <a:xfrm>
            <a:off x="6270921" y="4448175"/>
            <a:ext cx="55969" cy="242888"/>
            <a:chOff x="990600" y="3962400"/>
            <a:chExt cx="609600" cy="1447800"/>
          </a:xfrm>
        </p:grpSpPr>
        <p:sp>
          <p:nvSpPr>
            <p:cNvPr id="19961" name="Oval 119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62" name="Straight Connector 120"/>
            <p:cNvCxnSpPr>
              <a:cxnSpLocks noChangeShapeType="1"/>
              <a:stCxn id="1996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63" name="Straight Connector 121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64" name="Straight Connector 122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65" name="Straight Connector 123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66" name="Straight Connector 124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" name="Group 125"/>
          <p:cNvGrpSpPr>
            <a:grpSpLocks/>
          </p:cNvGrpSpPr>
          <p:nvPr/>
        </p:nvGrpSpPr>
        <p:grpSpPr bwMode="auto">
          <a:xfrm>
            <a:off x="6234005" y="5368925"/>
            <a:ext cx="55969" cy="242888"/>
            <a:chOff x="990600" y="3962400"/>
            <a:chExt cx="609600" cy="1447800"/>
          </a:xfrm>
        </p:grpSpPr>
        <p:sp>
          <p:nvSpPr>
            <p:cNvPr id="19955" name="Oval 12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56" name="Straight Connector 127"/>
            <p:cNvCxnSpPr>
              <a:cxnSpLocks noChangeShapeType="1"/>
              <a:stCxn id="1995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57" name="Straight Connector 12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58" name="Straight Connector 12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59" name="Straight Connector 13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60" name="Straight Connector 13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" name="Group 132"/>
          <p:cNvGrpSpPr>
            <a:grpSpLocks/>
          </p:cNvGrpSpPr>
          <p:nvPr/>
        </p:nvGrpSpPr>
        <p:grpSpPr bwMode="auto">
          <a:xfrm>
            <a:off x="6050616" y="5186364"/>
            <a:ext cx="55969" cy="242887"/>
            <a:chOff x="990600" y="3962400"/>
            <a:chExt cx="609600" cy="1447800"/>
          </a:xfrm>
        </p:grpSpPr>
        <p:sp>
          <p:nvSpPr>
            <p:cNvPr id="19949" name="Oval 133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50" name="Straight Connector 134"/>
            <p:cNvCxnSpPr>
              <a:cxnSpLocks noChangeShapeType="1"/>
              <a:stCxn id="1994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51" name="Straight Connector 135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52" name="Straight Connector 136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53" name="Straight Connector 137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54" name="Straight Connector 138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1" name="Group 139"/>
          <p:cNvGrpSpPr>
            <a:grpSpLocks/>
          </p:cNvGrpSpPr>
          <p:nvPr/>
        </p:nvGrpSpPr>
        <p:grpSpPr bwMode="auto">
          <a:xfrm>
            <a:off x="6368569" y="4532314"/>
            <a:ext cx="55969" cy="242887"/>
            <a:chOff x="990600" y="3962400"/>
            <a:chExt cx="609600" cy="1447800"/>
          </a:xfrm>
        </p:grpSpPr>
        <p:sp>
          <p:nvSpPr>
            <p:cNvPr id="19943" name="Oval 140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44" name="Straight Connector 141"/>
            <p:cNvCxnSpPr>
              <a:cxnSpLocks noChangeShapeType="1"/>
              <a:stCxn id="1994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45" name="Straight Connector 142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46" name="Straight Connector 143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47" name="Straight Connector 144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48" name="Straight Connector 145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2" name="Group 146"/>
          <p:cNvGrpSpPr>
            <a:grpSpLocks/>
          </p:cNvGrpSpPr>
          <p:nvPr/>
        </p:nvGrpSpPr>
        <p:grpSpPr bwMode="auto">
          <a:xfrm>
            <a:off x="6454309" y="4205289"/>
            <a:ext cx="55969" cy="242887"/>
            <a:chOff x="990600" y="3962400"/>
            <a:chExt cx="609600" cy="1447800"/>
          </a:xfrm>
        </p:grpSpPr>
        <p:sp>
          <p:nvSpPr>
            <p:cNvPr id="19937" name="Oval 147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38" name="Straight Connector 148"/>
            <p:cNvCxnSpPr>
              <a:cxnSpLocks noChangeShapeType="1"/>
              <a:stCxn id="1993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39" name="Straight Connector 149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40" name="Straight Connector 150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41" name="Straight Connector 151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42" name="Straight Connector 152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3" name="Group 153"/>
          <p:cNvGrpSpPr>
            <a:grpSpLocks/>
          </p:cNvGrpSpPr>
          <p:nvPr/>
        </p:nvGrpSpPr>
        <p:grpSpPr bwMode="auto">
          <a:xfrm>
            <a:off x="6434064" y="5302250"/>
            <a:ext cx="55969" cy="242888"/>
            <a:chOff x="990600" y="3962400"/>
            <a:chExt cx="609600" cy="1447800"/>
          </a:xfrm>
        </p:grpSpPr>
        <p:sp>
          <p:nvSpPr>
            <p:cNvPr id="19931" name="Oval 15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32" name="Straight Connector 155"/>
            <p:cNvCxnSpPr>
              <a:cxnSpLocks noChangeShapeType="1"/>
              <a:stCxn id="1993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33" name="Straight Connector 15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34" name="Straight Connector 15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35" name="Straight Connector 15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36" name="Straight Connector 15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4" name="Group 160"/>
          <p:cNvGrpSpPr>
            <a:grpSpLocks/>
          </p:cNvGrpSpPr>
          <p:nvPr/>
        </p:nvGrpSpPr>
        <p:grpSpPr bwMode="auto">
          <a:xfrm>
            <a:off x="6282829" y="4932364"/>
            <a:ext cx="55969" cy="242887"/>
            <a:chOff x="990600" y="3962400"/>
            <a:chExt cx="609600" cy="1447800"/>
          </a:xfrm>
        </p:grpSpPr>
        <p:sp>
          <p:nvSpPr>
            <p:cNvPr id="19925" name="Oval 16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26" name="Straight Connector 162"/>
            <p:cNvCxnSpPr>
              <a:cxnSpLocks noChangeShapeType="1"/>
              <a:stCxn id="1992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27" name="Straight Connector 16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28" name="Straight Connector 16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29" name="Straight Connector 16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30" name="Straight Connector 16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5" name="Group 167"/>
          <p:cNvGrpSpPr>
            <a:grpSpLocks/>
          </p:cNvGrpSpPr>
          <p:nvPr/>
        </p:nvGrpSpPr>
        <p:grpSpPr bwMode="auto">
          <a:xfrm>
            <a:off x="6495988" y="4549775"/>
            <a:ext cx="55969" cy="242888"/>
            <a:chOff x="990600" y="3962400"/>
            <a:chExt cx="609600" cy="1447800"/>
          </a:xfrm>
        </p:grpSpPr>
        <p:sp>
          <p:nvSpPr>
            <p:cNvPr id="19919" name="Oval 168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20" name="Straight Connector 169"/>
            <p:cNvCxnSpPr>
              <a:cxnSpLocks noChangeShapeType="1"/>
              <a:stCxn id="1991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21" name="Straight Connector 170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22" name="Straight Connector 171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23" name="Straight Connector 172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24" name="Straight Connector 173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6" name="Group 174"/>
          <p:cNvGrpSpPr>
            <a:grpSpLocks/>
          </p:cNvGrpSpPr>
          <p:nvPr/>
        </p:nvGrpSpPr>
        <p:grpSpPr bwMode="auto">
          <a:xfrm>
            <a:off x="6581727" y="4222750"/>
            <a:ext cx="55969" cy="242888"/>
            <a:chOff x="990600" y="3962400"/>
            <a:chExt cx="609600" cy="1447800"/>
          </a:xfrm>
        </p:grpSpPr>
        <p:sp>
          <p:nvSpPr>
            <p:cNvPr id="19913" name="Oval 17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14" name="Straight Connector 176"/>
            <p:cNvCxnSpPr>
              <a:cxnSpLocks noChangeShapeType="1"/>
              <a:stCxn id="1991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15" name="Straight Connector 17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16" name="Straight Connector 17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17" name="Straight Connector 17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18" name="Straight Connector 18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7" name="Group 181"/>
          <p:cNvGrpSpPr>
            <a:grpSpLocks/>
          </p:cNvGrpSpPr>
          <p:nvPr/>
        </p:nvGrpSpPr>
        <p:grpSpPr bwMode="auto">
          <a:xfrm>
            <a:off x="6311409" y="5243514"/>
            <a:ext cx="55969" cy="242887"/>
            <a:chOff x="990600" y="3962400"/>
            <a:chExt cx="609600" cy="1447800"/>
          </a:xfrm>
        </p:grpSpPr>
        <p:sp>
          <p:nvSpPr>
            <p:cNvPr id="19907" name="Oval 182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08" name="Straight Connector 183"/>
            <p:cNvCxnSpPr>
              <a:cxnSpLocks noChangeShapeType="1"/>
              <a:stCxn id="1990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09" name="Straight Connector 184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10" name="Straight Connector 185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11" name="Straight Connector 186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12" name="Straight Connector 187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8" name="Group 188"/>
          <p:cNvGrpSpPr>
            <a:grpSpLocks/>
          </p:cNvGrpSpPr>
          <p:nvPr/>
        </p:nvGrpSpPr>
        <p:grpSpPr bwMode="auto">
          <a:xfrm>
            <a:off x="6397149" y="4916489"/>
            <a:ext cx="55969" cy="242887"/>
            <a:chOff x="990600" y="3962400"/>
            <a:chExt cx="609600" cy="1447800"/>
          </a:xfrm>
        </p:grpSpPr>
        <p:sp>
          <p:nvSpPr>
            <p:cNvPr id="19901" name="Oval 189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902" name="Straight Connector 190"/>
            <p:cNvCxnSpPr>
              <a:cxnSpLocks noChangeShapeType="1"/>
              <a:stCxn id="1990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03" name="Straight Connector 191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04" name="Straight Connector 192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05" name="Straight Connector 193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06" name="Straight Connector 194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9" name="Group 195"/>
          <p:cNvGrpSpPr>
            <a:grpSpLocks/>
          </p:cNvGrpSpPr>
          <p:nvPr/>
        </p:nvGrpSpPr>
        <p:grpSpPr bwMode="auto">
          <a:xfrm>
            <a:off x="6507896" y="4940300"/>
            <a:ext cx="57160" cy="242888"/>
            <a:chOff x="990600" y="3962400"/>
            <a:chExt cx="609600" cy="1447800"/>
          </a:xfrm>
        </p:grpSpPr>
        <p:sp>
          <p:nvSpPr>
            <p:cNvPr id="19895" name="Oval 19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96" name="Straight Connector 197"/>
            <p:cNvCxnSpPr>
              <a:cxnSpLocks noChangeShapeType="1"/>
              <a:stCxn id="1989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97" name="Straight Connector 19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98" name="Straight Connector 19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99" name="Straight Connector 20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900" name="Straight Connector 20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0" name="Group 202"/>
          <p:cNvGrpSpPr>
            <a:grpSpLocks/>
          </p:cNvGrpSpPr>
          <p:nvPr/>
        </p:nvGrpSpPr>
        <p:grpSpPr bwMode="auto">
          <a:xfrm>
            <a:off x="6593636" y="4613275"/>
            <a:ext cx="57160" cy="242888"/>
            <a:chOff x="990600" y="3962400"/>
            <a:chExt cx="609600" cy="1447800"/>
          </a:xfrm>
        </p:grpSpPr>
        <p:sp>
          <p:nvSpPr>
            <p:cNvPr id="19889" name="Oval 203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90" name="Straight Connector 204"/>
            <p:cNvCxnSpPr>
              <a:cxnSpLocks noChangeShapeType="1"/>
              <a:stCxn id="1988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91" name="Straight Connector 205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92" name="Straight Connector 206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93" name="Straight Connector 207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94" name="Straight Connector 208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1" name="Group 209"/>
          <p:cNvGrpSpPr>
            <a:grpSpLocks/>
          </p:cNvGrpSpPr>
          <p:nvPr/>
        </p:nvGrpSpPr>
        <p:grpSpPr bwMode="auto">
          <a:xfrm>
            <a:off x="6360233" y="3492500"/>
            <a:ext cx="57160" cy="242888"/>
            <a:chOff x="990600" y="3962400"/>
            <a:chExt cx="609600" cy="1447800"/>
          </a:xfrm>
        </p:grpSpPr>
        <p:sp>
          <p:nvSpPr>
            <p:cNvPr id="19883" name="Oval 210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84" name="Straight Connector 211"/>
            <p:cNvCxnSpPr>
              <a:cxnSpLocks noChangeShapeType="1"/>
              <a:stCxn id="1988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85" name="Straight Connector 212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86" name="Straight Connector 213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87" name="Straight Connector 214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88" name="Straight Connector 215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2" name="Group 216"/>
          <p:cNvGrpSpPr>
            <a:grpSpLocks/>
          </p:cNvGrpSpPr>
          <p:nvPr/>
        </p:nvGrpSpPr>
        <p:grpSpPr bwMode="auto">
          <a:xfrm>
            <a:off x="6136356" y="5338764"/>
            <a:ext cx="55969" cy="242887"/>
            <a:chOff x="990600" y="3962400"/>
            <a:chExt cx="609600" cy="1447800"/>
          </a:xfrm>
        </p:grpSpPr>
        <p:sp>
          <p:nvSpPr>
            <p:cNvPr id="19877" name="Oval 217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78" name="Straight Connector 218"/>
            <p:cNvCxnSpPr>
              <a:cxnSpLocks noChangeShapeType="1"/>
              <a:stCxn id="1987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79" name="Straight Connector 219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80" name="Straight Connector 220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81" name="Straight Connector 221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82" name="Straight Connector 222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3" name="Group 223"/>
          <p:cNvGrpSpPr>
            <a:grpSpLocks/>
          </p:cNvGrpSpPr>
          <p:nvPr/>
        </p:nvGrpSpPr>
        <p:grpSpPr bwMode="auto">
          <a:xfrm>
            <a:off x="6650796" y="4494214"/>
            <a:ext cx="57160" cy="242887"/>
            <a:chOff x="990600" y="3962400"/>
            <a:chExt cx="609600" cy="1447800"/>
          </a:xfrm>
        </p:grpSpPr>
        <p:sp>
          <p:nvSpPr>
            <p:cNvPr id="19871" name="Oval 22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72" name="Straight Connector 225"/>
            <p:cNvCxnSpPr>
              <a:cxnSpLocks noChangeShapeType="1"/>
              <a:stCxn id="1987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73" name="Straight Connector 22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74" name="Straight Connector 22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75" name="Straight Connector 22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76" name="Straight Connector 22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4" name="Group 230"/>
          <p:cNvGrpSpPr>
            <a:grpSpLocks/>
          </p:cNvGrpSpPr>
          <p:nvPr/>
        </p:nvGrpSpPr>
        <p:grpSpPr bwMode="auto">
          <a:xfrm>
            <a:off x="5964877" y="5513389"/>
            <a:ext cx="55969" cy="242887"/>
            <a:chOff x="990600" y="3962400"/>
            <a:chExt cx="609600" cy="1447800"/>
          </a:xfrm>
        </p:grpSpPr>
        <p:sp>
          <p:nvSpPr>
            <p:cNvPr id="19865" name="Oval 23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66" name="Straight Connector 232"/>
            <p:cNvCxnSpPr>
              <a:cxnSpLocks noChangeShapeType="1"/>
              <a:stCxn id="1986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67" name="Straight Connector 23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68" name="Straight Connector 23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69" name="Straight Connector 23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70" name="Straight Connector 23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5" name="Group 237"/>
          <p:cNvGrpSpPr>
            <a:grpSpLocks/>
          </p:cNvGrpSpPr>
          <p:nvPr/>
        </p:nvGrpSpPr>
        <p:grpSpPr bwMode="auto">
          <a:xfrm>
            <a:off x="6579346" y="5332414"/>
            <a:ext cx="57160" cy="244475"/>
            <a:chOff x="990600" y="3962400"/>
            <a:chExt cx="609600" cy="1447800"/>
          </a:xfrm>
        </p:grpSpPr>
        <p:sp>
          <p:nvSpPr>
            <p:cNvPr id="19859" name="Oval 238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60" name="Straight Connector 239"/>
            <p:cNvCxnSpPr>
              <a:cxnSpLocks noChangeShapeType="1"/>
              <a:stCxn id="1985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61" name="Straight Connector 240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62" name="Straight Connector 241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63" name="Straight Connector 242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64" name="Straight Connector 243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6" name="Group 244"/>
          <p:cNvGrpSpPr>
            <a:grpSpLocks/>
          </p:cNvGrpSpPr>
          <p:nvPr/>
        </p:nvGrpSpPr>
        <p:grpSpPr bwMode="auto">
          <a:xfrm>
            <a:off x="6360233" y="5462589"/>
            <a:ext cx="57160" cy="242887"/>
            <a:chOff x="990600" y="3962400"/>
            <a:chExt cx="609600" cy="1447800"/>
          </a:xfrm>
        </p:grpSpPr>
        <p:sp>
          <p:nvSpPr>
            <p:cNvPr id="19853" name="Oval 24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54" name="Straight Connector 246"/>
            <p:cNvCxnSpPr>
              <a:cxnSpLocks noChangeShapeType="1"/>
              <a:stCxn id="1985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55" name="Straight Connector 24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56" name="Straight Connector 24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57" name="Straight Connector 24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58" name="Straight Connector 25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7" name="Group 251"/>
          <p:cNvGrpSpPr>
            <a:grpSpLocks/>
          </p:cNvGrpSpPr>
          <p:nvPr/>
        </p:nvGrpSpPr>
        <p:grpSpPr bwMode="auto">
          <a:xfrm>
            <a:off x="5902953" y="5072064"/>
            <a:ext cx="57160" cy="242887"/>
            <a:chOff x="990600" y="3962400"/>
            <a:chExt cx="609600" cy="1447800"/>
          </a:xfrm>
        </p:grpSpPr>
        <p:sp>
          <p:nvSpPr>
            <p:cNvPr id="19847" name="Oval 252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48" name="Straight Connector 253"/>
            <p:cNvCxnSpPr>
              <a:cxnSpLocks noChangeShapeType="1"/>
              <a:stCxn id="1984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49" name="Straight Connector 254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50" name="Straight Connector 255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51" name="Straight Connector 256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52" name="Straight Connector 257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8" name="Group 258"/>
          <p:cNvGrpSpPr>
            <a:grpSpLocks/>
          </p:cNvGrpSpPr>
          <p:nvPr/>
        </p:nvGrpSpPr>
        <p:grpSpPr bwMode="auto">
          <a:xfrm>
            <a:off x="5771962" y="5476875"/>
            <a:ext cx="55969" cy="242888"/>
            <a:chOff x="990600" y="3962400"/>
            <a:chExt cx="609600" cy="1447800"/>
          </a:xfrm>
        </p:grpSpPr>
        <p:sp>
          <p:nvSpPr>
            <p:cNvPr id="19841" name="Oval 259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42" name="Straight Connector 260"/>
            <p:cNvCxnSpPr>
              <a:cxnSpLocks noChangeShapeType="1"/>
              <a:stCxn id="1984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43" name="Straight Connector 261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44" name="Straight Connector 262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45" name="Straight Connector 263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46" name="Straight Connector 264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9" name="Group 265"/>
          <p:cNvGrpSpPr>
            <a:grpSpLocks/>
          </p:cNvGrpSpPr>
          <p:nvPr/>
        </p:nvGrpSpPr>
        <p:grpSpPr bwMode="auto">
          <a:xfrm>
            <a:off x="6516232" y="3994151"/>
            <a:ext cx="55969" cy="244475"/>
            <a:chOff x="990600" y="3962400"/>
            <a:chExt cx="609600" cy="1447800"/>
          </a:xfrm>
        </p:grpSpPr>
        <p:sp>
          <p:nvSpPr>
            <p:cNvPr id="19835" name="Oval 26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36" name="Straight Connector 267"/>
            <p:cNvCxnSpPr>
              <a:cxnSpLocks noChangeShapeType="1"/>
              <a:stCxn id="1983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37" name="Straight Connector 26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38" name="Straight Connector 26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39" name="Straight Connector 27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40" name="Straight Connector 27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0" name="Group 272"/>
          <p:cNvGrpSpPr>
            <a:grpSpLocks/>
          </p:cNvGrpSpPr>
          <p:nvPr/>
        </p:nvGrpSpPr>
        <p:grpSpPr bwMode="auto">
          <a:xfrm>
            <a:off x="6179226" y="5056189"/>
            <a:ext cx="57160" cy="242887"/>
            <a:chOff x="990600" y="3962400"/>
            <a:chExt cx="609600" cy="1447800"/>
          </a:xfrm>
        </p:grpSpPr>
        <p:sp>
          <p:nvSpPr>
            <p:cNvPr id="19829" name="Oval 273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30" name="Straight Connector 274"/>
            <p:cNvCxnSpPr>
              <a:cxnSpLocks noChangeShapeType="1"/>
              <a:stCxn id="1982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31" name="Straight Connector 275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32" name="Straight Connector 276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33" name="Straight Connector 277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34" name="Straight Connector 278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1" name="Group 279"/>
          <p:cNvGrpSpPr>
            <a:grpSpLocks/>
          </p:cNvGrpSpPr>
          <p:nvPr/>
        </p:nvGrpSpPr>
        <p:grpSpPr bwMode="auto">
          <a:xfrm>
            <a:off x="6498369" y="5435600"/>
            <a:ext cx="57160" cy="242888"/>
            <a:chOff x="990600" y="3962400"/>
            <a:chExt cx="609600" cy="1447800"/>
          </a:xfrm>
        </p:grpSpPr>
        <p:sp>
          <p:nvSpPr>
            <p:cNvPr id="19823" name="Oval 280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24" name="Straight Connector 281"/>
            <p:cNvCxnSpPr>
              <a:cxnSpLocks noChangeShapeType="1"/>
              <a:stCxn id="1982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25" name="Straight Connector 282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26" name="Straight Connector 283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27" name="Straight Connector 284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28" name="Straight Connector 285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2" name="Group 286"/>
          <p:cNvGrpSpPr>
            <a:grpSpLocks/>
          </p:cNvGrpSpPr>
          <p:nvPr/>
        </p:nvGrpSpPr>
        <p:grpSpPr bwMode="auto">
          <a:xfrm>
            <a:off x="6138738" y="4141789"/>
            <a:ext cx="55969" cy="242887"/>
            <a:chOff x="990600" y="3962400"/>
            <a:chExt cx="609600" cy="1447800"/>
          </a:xfrm>
        </p:grpSpPr>
        <p:sp>
          <p:nvSpPr>
            <p:cNvPr id="19817" name="Oval 287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18" name="Straight Connector 288"/>
            <p:cNvCxnSpPr>
              <a:cxnSpLocks noChangeShapeType="1"/>
              <a:stCxn id="1981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19" name="Straight Connector 289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20" name="Straight Connector 290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21" name="Straight Connector 291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22" name="Straight Connector 292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3" name="Group 293"/>
          <p:cNvGrpSpPr>
            <a:grpSpLocks/>
          </p:cNvGrpSpPr>
          <p:nvPr/>
        </p:nvGrpSpPr>
        <p:grpSpPr bwMode="auto">
          <a:xfrm>
            <a:off x="6718673" y="4708525"/>
            <a:ext cx="55969" cy="242888"/>
            <a:chOff x="990600" y="3962400"/>
            <a:chExt cx="609600" cy="1447800"/>
          </a:xfrm>
        </p:grpSpPr>
        <p:sp>
          <p:nvSpPr>
            <p:cNvPr id="19811" name="Oval 29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12" name="Straight Connector 295"/>
            <p:cNvCxnSpPr>
              <a:cxnSpLocks noChangeShapeType="1"/>
              <a:stCxn id="1981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13" name="Straight Connector 29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14" name="Straight Connector 29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15" name="Straight Connector 29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16" name="Straight Connector 29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4" name="Group 300"/>
          <p:cNvGrpSpPr>
            <a:grpSpLocks/>
          </p:cNvGrpSpPr>
          <p:nvPr/>
        </p:nvGrpSpPr>
        <p:grpSpPr bwMode="auto">
          <a:xfrm>
            <a:off x="6672231" y="5492751"/>
            <a:ext cx="55969" cy="244475"/>
            <a:chOff x="990600" y="3962400"/>
            <a:chExt cx="609600" cy="1447800"/>
          </a:xfrm>
        </p:grpSpPr>
        <p:sp>
          <p:nvSpPr>
            <p:cNvPr id="19805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06" name="Straight Connector 302"/>
            <p:cNvCxnSpPr>
              <a:cxnSpLocks noChangeShapeType="1"/>
              <a:stCxn id="1980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07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08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09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10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5" name="Group 307"/>
          <p:cNvGrpSpPr>
            <a:grpSpLocks/>
          </p:cNvGrpSpPr>
          <p:nvPr/>
        </p:nvGrpSpPr>
        <p:grpSpPr bwMode="auto">
          <a:xfrm>
            <a:off x="6613880" y="5041900"/>
            <a:ext cx="55969" cy="242888"/>
            <a:chOff x="990600" y="3962400"/>
            <a:chExt cx="609600" cy="1447800"/>
          </a:xfrm>
        </p:grpSpPr>
        <p:sp>
          <p:nvSpPr>
            <p:cNvPr id="19799" name="Oval 308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800" name="Straight Connector 309"/>
            <p:cNvCxnSpPr>
              <a:cxnSpLocks noChangeShapeType="1"/>
              <a:stCxn id="1979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01" name="Straight Connector 310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02" name="Straight Connector 311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03" name="Straight Connector 312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804" name="Straight Connector 313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6" name="Group 314"/>
          <p:cNvGrpSpPr>
            <a:grpSpLocks/>
          </p:cNvGrpSpPr>
          <p:nvPr/>
        </p:nvGrpSpPr>
        <p:grpSpPr bwMode="auto">
          <a:xfrm>
            <a:off x="6593636" y="3382964"/>
            <a:ext cx="55969" cy="242887"/>
            <a:chOff x="990600" y="3962400"/>
            <a:chExt cx="609600" cy="1447800"/>
          </a:xfrm>
        </p:grpSpPr>
        <p:sp>
          <p:nvSpPr>
            <p:cNvPr id="19793" name="Oval 31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94" name="Straight Connector 316"/>
            <p:cNvCxnSpPr>
              <a:cxnSpLocks noChangeShapeType="1"/>
              <a:stCxn id="1979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95" name="Straight Connector 31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96" name="Straight Connector 31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97" name="Straight Connector 31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98" name="Straight Connector 32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7" name="Group 321"/>
          <p:cNvGrpSpPr>
            <a:grpSpLocks/>
          </p:cNvGrpSpPr>
          <p:nvPr/>
        </p:nvGrpSpPr>
        <p:grpSpPr bwMode="auto">
          <a:xfrm>
            <a:off x="6727009" y="5129214"/>
            <a:ext cx="57160" cy="242887"/>
            <a:chOff x="990600" y="3962400"/>
            <a:chExt cx="609600" cy="1447800"/>
          </a:xfrm>
        </p:grpSpPr>
        <p:sp>
          <p:nvSpPr>
            <p:cNvPr id="19787" name="Oval 322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88" name="Straight Connector 323"/>
            <p:cNvCxnSpPr>
              <a:cxnSpLocks noChangeShapeType="1"/>
              <a:stCxn id="1978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89" name="Straight Connector 324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90" name="Straight Connector 325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91" name="Straight Connector 326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92" name="Straight Connector 327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8" name="Group 328"/>
          <p:cNvGrpSpPr>
            <a:grpSpLocks/>
          </p:cNvGrpSpPr>
          <p:nvPr/>
        </p:nvGrpSpPr>
        <p:grpSpPr bwMode="auto">
          <a:xfrm>
            <a:off x="6843710" y="5462589"/>
            <a:ext cx="55969" cy="242887"/>
            <a:chOff x="990600" y="3962400"/>
            <a:chExt cx="609600" cy="1447800"/>
          </a:xfrm>
        </p:grpSpPr>
        <p:sp>
          <p:nvSpPr>
            <p:cNvPr id="19781" name="Oval 329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82" name="Straight Connector 330"/>
            <p:cNvCxnSpPr>
              <a:cxnSpLocks noChangeShapeType="1"/>
              <a:stCxn id="1978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83" name="Straight Connector 331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84" name="Straight Connector 332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85" name="Straight Connector 333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86" name="Straight Connector 334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49" name="Group 335"/>
          <p:cNvGrpSpPr>
            <a:grpSpLocks/>
          </p:cNvGrpSpPr>
          <p:nvPr/>
        </p:nvGrpSpPr>
        <p:grpSpPr bwMode="auto">
          <a:xfrm>
            <a:off x="6823467" y="5157789"/>
            <a:ext cx="55969" cy="242887"/>
            <a:chOff x="990600" y="3962400"/>
            <a:chExt cx="609600" cy="1447800"/>
          </a:xfrm>
        </p:grpSpPr>
        <p:sp>
          <p:nvSpPr>
            <p:cNvPr id="19775" name="Oval 33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76" name="Straight Connector 337"/>
            <p:cNvCxnSpPr>
              <a:cxnSpLocks noChangeShapeType="1"/>
              <a:stCxn id="1977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77" name="Straight Connector 33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78" name="Straight Connector 33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79" name="Straight Connector 34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80" name="Straight Connector 34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0" name="Group 342"/>
          <p:cNvGrpSpPr>
            <a:grpSpLocks/>
          </p:cNvGrpSpPr>
          <p:nvPr/>
        </p:nvGrpSpPr>
        <p:grpSpPr bwMode="auto">
          <a:xfrm>
            <a:off x="6091105" y="5492751"/>
            <a:ext cx="55969" cy="244475"/>
            <a:chOff x="990600" y="3962400"/>
            <a:chExt cx="609600" cy="1447800"/>
          </a:xfrm>
        </p:grpSpPr>
        <p:sp>
          <p:nvSpPr>
            <p:cNvPr id="19769" name="Oval 343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70" name="Straight Connector 344"/>
            <p:cNvCxnSpPr>
              <a:cxnSpLocks noChangeShapeType="1"/>
              <a:stCxn id="1976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71" name="Straight Connector 345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72" name="Straight Connector 346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73" name="Straight Connector 347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74" name="Straight Connector 348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1" name="Group 104"/>
          <p:cNvGrpSpPr>
            <a:grpSpLocks/>
          </p:cNvGrpSpPr>
          <p:nvPr/>
        </p:nvGrpSpPr>
        <p:grpSpPr bwMode="auto">
          <a:xfrm>
            <a:off x="6749635" y="4291014"/>
            <a:ext cx="55969" cy="242887"/>
            <a:chOff x="990600" y="3962400"/>
            <a:chExt cx="609600" cy="1447800"/>
          </a:xfrm>
        </p:grpSpPr>
        <p:sp>
          <p:nvSpPr>
            <p:cNvPr id="19763" name="Oval 10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64" name="Straight Connector 106"/>
            <p:cNvCxnSpPr>
              <a:cxnSpLocks noChangeShapeType="1"/>
              <a:stCxn id="1976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65" name="Straight Connector 10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66" name="Straight Connector 10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67" name="Straight Connector 10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68" name="Straight Connector 11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2" name="Group 174"/>
          <p:cNvGrpSpPr>
            <a:grpSpLocks/>
          </p:cNvGrpSpPr>
          <p:nvPr/>
        </p:nvGrpSpPr>
        <p:grpSpPr bwMode="auto">
          <a:xfrm>
            <a:off x="6900870" y="4718050"/>
            <a:ext cx="57160" cy="242888"/>
            <a:chOff x="990600" y="3962400"/>
            <a:chExt cx="609600" cy="1447800"/>
          </a:xfrm>
        </p:grpSpPr>
        <p:sp>
          <p:nvSpPr>
            <p:cNvPr id="19757" name="Oval 17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58" name="Straight Connector 176"/>
            <p:cNvCxnSpPr>
              <a:cxnSpLocks noChangeShapeType="1"/>
              <a:stCxn id="1975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59" name="Straight Connector 17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60" name="Straight Connector 17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61" name="Straight Connector 17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62" name="Straight Connector 18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3" name="Group 209"/>
          <p:cNvGrpSpPr>
            <a:grpSpLocks/>
          </p:cNvGrpSpPr>
          <p:nvPr/>
        </p:nvGrpSpPr>
        <p:grpSpPr bwMode="auto">
          <a:xfrm>
            <a:off x="6679376" y="3987800"/>
            <a:ext cx="57160" cy="242888"/>
            <a:chOff x="990600" y="3962400"/>
            <a:chExt cx="609600" cy="1447800"/>
          </a:xfrm>
        </p:grpSpPr>
        <p:sp>
          <p:nvSpPr>
            <p:cNvPr id="19751" name="Oval 210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52" name="Straight Connector 211"/>
            <p:cNvCxnSpPr>
              <a:cxnSpLocks noChangeShapeType="1"/>
              <a:stCxn id="1975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53" name="Straight Connector 212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54" name="Straight Connector 213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55" name="Straight Connector 214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56" name="Straight Connector 215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4" name="Group 223"/>
          <p:cNvGrpSpPr>
            <a:grpSpLocks/>
          </p:cNvGrpSpPr>
          <p:nvPr/>
        </p:nvGrpSpPr>
        <p:grpSpPr bwMode="auto">
          <a:xfrm>
            <a:off x="6969939" y="4989514"/>
            <a:ext cx="55969" cy="242887"/>
            <a:chOff x="990600" y="3962400"/>
            <a:chExt cx="609600" cy="1447800"/>
          </a:xfrm>
        </p:grpSpPr>
        <p:sp>
          <p:nvSpPr>
            <p:cNvPr id="19745" name="Oval 22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46" name="Straight Connector 225"/>
            <p:cNvCxnSpPr>
              <a:cxnSpLocks noChangeShapeType="1"/>
              <a:stCxn id="1974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47" name="Straight Connector 22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48" name="Straight Connector 22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49" name="Straight Connector 22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50" name="Straight Connector 22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5" name="Group 265"/>
          <p:cNvGrpSpPr>
            <a:grpSpLocks/>
          </p:cNvGrpSpPr>
          <p:nvPr/>
        </p:nvGrpSpPr>
        <p:grpSpPr bwMode="auto">
          <a:xfrm>
            <a:off x="6835374" y="4489451"/>
            <a:ext cx="57160" cy="244475"/>
            <a:chOff x="990600" y="3962400"/>
            <a:chExt cx="609600" cy="1447800"/>
          </a:xfrm>
        </p:grpSpPr>
        <p:sp>
          <p:nvSpPr>
            <p:cNvPr id="19739" name="Oval 26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40" name="Straight Connector 267"/>
            <p:cNvCxnSpPr>
              <a:cxnSpLocks noChangeShapeType="1"/>
              <a:stCxn id="1973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41" name="Straight Connector 26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42" name="Straight Connector 26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43" name="Straight Connector 27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44" name="Straight Connector 27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6" name="Group 293"/>
          <p:cNvGrpSpPr>
            <a:grpSpLocks/>
          </p:cNvGrpSpPr>
          <p:nvPr/>
        </p:nvGrpSpPr>
        <p:grpSpPr bwMode="auto">
          <a:xfrm>
            <a:off x="7037816" y="5203825"/>
            <a:ext cx="55969" cy="242888"/>
            <a:chOff x="990600" y="3962400"/>
            <a:chExt cx="609600" cy="1447800"/>
          </a:xfrm>
        </p:grpSpPr>
        <p:sp>
          <p:nvSpPr>
            <p:cNvPr id="19733" name="Oval 29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34" name="Straight Connector 295"/>
            <p:cNvCxnSpPr>
              <a:cxnSpLocks noChangeShapeType="1"/>
              <a:stCxn id="1973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35" name="Straight Connector 29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36" name="Straight Connector 29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37" name="Straight Connector 29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38" name="Straight Connector 29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7" name="Group 104"/>
          <p:cNvGrpSpPr>
            <a:grpSpLocks/>
          </p:cNvGrpSpPr>
          <p:nvPr/>
        </p:nvGrpSpPr>
        <p:grpSpPr bwMode="auto">
          <a:xfrm>
            <a:off x="6922305" y="4303714"/>
            <a:ext cx="57160" cy="242887"/>
            <a:chOff x="990600" y="3962400"/>
            <a:chExt cx="609600" cy="1447800"/>
          </a:xfrm>
        </p:grpSpPr>
        <p:sp>
          <p:nvSpPr>
            <p:cNvPr id="19727" name="Oval 10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28" name="Straight Connector 106"/>
            <p:cNvCxnSpPr>
              <a:cxnSpLocks noChangeShapeType="1"/>
              <a:stCxn id="1972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29" name="Straight Connector 10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30" name="Straight Connector 10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31" name="Straight Connector 10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32" name="Straight Connector 11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8" name="Group 174"/>
          <p:cNvGrpSpPr>
            <a:grpSpLocks/>
          </p:cNvGrpSpPr>
          <p:nvPr/>
        </p:nvGrpSpPr>
        <p:grpSpPr bwMode="auto">
          <a:xfrm>
            <a:off x="7074732" y="4730750"/>
            <a:ext cx="55969" cy="242888"/>
            <a:chOff x="990600" y="3962400"/>
            <a:chExt cx="609600" cy="1447800"/>
          </a:xfrm>
        </p:grpSpPr>
        <p:sp>
          <p:nvSpPr>
            <p:cNvPr id="19721" name="Oval 17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22" name="Straight Connector 176"/>
            <p:cNvCxnSpPr>
              <a:cxnSpLocks noChangeShapeType="1"/>
              <a:stCxn id="1972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23" name="Straight Connector 17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24" name="Straight Connector 17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25" name="Straight Connector 17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26" name="Straight Connector 18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9" name="Group 209"/>
          <p:cNvGrpSpPr>
            <a:grpSpLocks/>
          </p:cNvGrpSpPr>
          <p:nvPr/>
        </p:nvGrpSpPr>
        <p:grpSpPr bwMode="auto">
          <a:xfrm>
            <a:off x="6465026" y="3371850"/>
            <a:ext cx="57160" cy="242888"/>
            <a:chOff x="990600" y="3962400"/>
            <a:chExt cx="609600" cy="1447800"/>
          </a:xfrm>
        </p:grpSpPr>
        <p:sp>
          <p:nvSpPr>
            <p:cNvPr id="19715" name="Oval 210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16" name="Straight Connector 211"/>
            <p:cNvCxnSpPr>
              <a:cxnSpLocks noChangeShapeType="1"/>
              <a:stCxn id="1971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17" name="Straight Connector 212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18" name="Straight Connector 213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19" name="Straight Connector 214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20" name="Straight Connector 215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60" name="Group 223"/>
          <p:cNvGrpSpPr>
            <a:grpSpLocks/>
          </p:cNvGrpSpPr>
          <p:nvPr/>
        </p:nvGrpSpPr>
        <p:grpSpPr bwMode="auto">
          <a:xfrm>
            <a:off x="7143800" y="5002214"/>
            <a:ext cx="55969" cy="242887"/>
            <a:chOff x="990600" y="3962400"/>
            <a:chExt cx="609600" cy="1447800"/>
          </a:xfrm>
        </p:grpSpPr>
        <p:sp>
          <p:nvSpPr>
            <p:cNvPr id="19709" name="Oval 22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10" name="Straight Connector 225"/>
            <p:cNvCxnSpPr>
              <a:cxnSpLocks noChangeShapeType="1"/>
              <a:stCxn id="1970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11" name="Straight Connector 22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12" name="Straight Connector 22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13" name="Straight Connector 22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14" name="Straight Connector 22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61" name="Group 265"/>
          <p:cNvGrpSpPr>
            <a:grpSpLocks/>
          </p:cNvGrpSpPr>
          <p:nvPr/>
        </p:nvGrpSpPr>
        <p:grpSpPr bwMode="auto">
          <a:xfrm>
            <a:off x="7008045" y="4502151"/>
            <a:ext cx="57160" cy="244475"/>
            <a:chOff x="990600" y="3962400"/>
            <a:chExt cx="609600" cy="1447800"/>
          </a:xfrm>
        </p:grpSpPr>
        <p:sp>
          <p:nvSpPr>
            <p:cNvPr id="19703" name="Oval 26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704" name="Straight Connector 267"/>
            <p:cNvCxnSpPr>
              <a:cxnSpLocks noChangeShapeType="1"/>
              <a:stCxn id="1970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05" name="Straight Connector 26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06" name="Straight Connector 26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07" name="Straight Connector 27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08" name="Straight Connector 27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63" name="Group 293"/>
          <p:cNvGrpSpPr>
            <a:grpSpLocks/>
          </p:cNvGrpSpPr>
          <p:nvPr/>
        </p:nvGrpSpPr>
        <p:grpSpPr bwMode="auto">
          <a:xfrm>
            <a:off x="7211678" y="5216525"/>
            <a:ext cx="55969" cy="242888"/>
            <a:chOff x="990600" y="3962400"/>
            <a:chExt cx="609600" cy="1447800"/>
          </a:xfrm>
        </p:grpSpPr>
        <p:sp>
          <p:nvSpPr>
            <p:cNvPr id="19697" name="Oval 29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98" name="Straight Connector 295"/>
            <p:cNvCxnSpPr>
              <a:cxnSpLocks noChangeShapeType="1"/>
              <a:stCxn id="1969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99" name="Straight Connector 29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00" name="Straight Connector 29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01" name="Straight Connector 29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702" name="Straight Connector 29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21" name="Group 104"/>
          <p:cNvGrpSpPr>
            <a:grpSpLocks/>
          </p:cNvGrpSpPr>
          <p:nvPr/>
        </p:nvGrpSpPr>
        <p:grpSpPr bwMode="auto">
          <a:xfrm>
            <a:off x="6746063" y="3051175"/>
            <a:ext cx="54778" cy="242888"/>
            <a:chOff x="990600" y="3962400"/>
            <a:chExt cx="609600" cy="1447800"/>
          </a:xfrm>
        </p:grpSpPr>
        <p:sp>
          <p:nvSpPr>
            <p:cNvPr id="19691" name="Oval 10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92" name="Straight Connector 106"/>
            <p:cNvCxnSpPr>
              <a:cxnSpLocks noChangeShapeType="1"/>
              <a:stCxn id="1969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93" name="Straight Connector 10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94" name="Straight Connector 10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95" name="Straight Connector 10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96" name="Straight Connector 11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22" name="Group 174"/>
          <p:cNvGrpSpPr>
            <a:grpSpLocks/>
          </p:cNvGrpSpPr>
          <p:nvPr/>
        </p:nvGrpSpPr>
        <p:grpSpPr bwMode="auto">
          <a:xfrm>
            <a:off x="6897298" y="3478214"/>
            <a:ext cx="55969" cy="242887"/>
            <a:chOff x="990600" y="3962400"/>
            <a:chExt cx="609600" cy="1447800"/>
          </a:xfrm>
        </p:grpSpPr>
        <p:sp>
          <p:nvSpPr>
            <p:cNvPr id="19685" name="Oval 17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86" name="Straight Connector 176"/>
            <p:cNvCxnSpPr>
              <a:cxnSpLocks noChangeShapeType="1"/>
              <a:stCxn id="1968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87" name="Straight Connector 17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88" name="Straight Connector 17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89" name="Straight Connector 17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90" name="Straight Connector 18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23" name="Group 209"/>
          <p:cNvGrpSpPr>
            <a:grpSpLocks/>
          </p:cNvGrpSpPr>
          <p:nvPr/>
        </p:nvGrpSpPr>
        <p:grpSpPr bwMode="auto">
          <a:xfrm>
            <a:off x="6675804" y="2747964"/>
            <a:ext cx="55969" cy="242887"/>
            <a:chOff x="990600" y="3962400"/>
            <a:chExt cx="609600" cy="1447800"/>
          </a:xfrm>
        </p:grpSpPr>
        <p:sp>
          <p:nvSpPr>
            <p:cNvPr id="19679" name="Oval 210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80" name="Straight Connector 211"/>
            <p:cNvCxnSpPr>
              <a:cxnSpLocks noChangeShapeType="1"/>
              <a:stCxn id="1967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81" name="Straight Connector 212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82" name="Straight Connector 213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83" name="Straight Connector 214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84" name="Straight Connector 215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24" name="Group 223"/>
          <p:cNvGrpSpPr>
            <a:grpSpLocks/>
          </p:cNvGrpSpPr>
          <p:nvPr/>
        </p:nvGrpSpPr>
        <p:grpSpPr bwMode="auto">
          <a:xfrm>
            <a:off x="6965175" y="3749675"/>
            <a:ext cx="57160" cy="242888"/>
            <a:chOff x="990600" y="3962400"/>
            <a:chExt cx="609600" cy="1447800"/>
          </a:xfrm>
        </p:grpSpPr>
        <p:sp>
          <p:nvSpPr>
            <p:cNvPr id="19673" name="Oval 22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74" name="Straight Connector 225"/>
            <p:cNvCxnSpPr>
              <a:cxnSpLocks noChangeShapeType="1"/>
              <a:stCxn id="1967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75" name="Straight Connector 22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76" name="Straight Connector 22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77" name="Straight Connector 22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78" name="Straight Connector 22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25" name="Group 265"/>
          <p:cNvGrpSpPr>
            <a:grpSpLocks/>
          </p:cNvGrpSpPr>
          <p:nvPr/>
        </p:nvGrpSpPr>
        <p:grpSpPr bwMode="auto">
          <a:xfrm>
            <a:off x="6831802" y="3249614"/>
            <a:ext cx="55969" cy="244475"/>
            <a:chOff x="990600" y="3962400"/>
            <a:chExt cx="609600" cy="1447800"/>
          </a:xfrm>
        </p:grpSpPr>
        <p:sp>
          <p:nvSpPr>
            <p:cNvPr id="19667" name="Oval 26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68" name="Straight Connector 267"/>
            <p:cNvCxnSpPr>
              <a:cxnSpLocks noChangeShapeType="1"/>
              <a:stCxn id="1966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69" name="Straight Connector 26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70" name="Straight Connector 26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71" name="Straight Connector 27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72" name="Straight Connector 27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56" name="Group 293"/>
          <p:cNvGrpSpPr>
            <a:grpSpLocks/>
          </p:cNvGrpSpPr>
          <p:nvPr/>
        </p:nvGrpSpPr>
        <p:grpSpPr bwMode="auto">
          <a:xfrm>
            <a:off x="7034244" y="3963988"/>
            <a:ext cx="55969" cy="242887"/>
            <a:chOff x="990600" y="3962400"/>
            <a:chExt cx="609600" cy="1447800"/>
          </a:xfrm>
        </p:grpSpPr>
        <p:sp>
          <p:nvSpPr>
            <p:cNvPr id="19661" name="Oval 29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62" name="Straight Connector 295"/>
            <p:cNvCxnSpPr>
              <a:cxnSpLocks noChangeShapeType="1"/>
              <a:stCxn id="1966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63" name="Straight Connector 29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64" name="Straight Connector 29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65" name="Straight Connector 29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66" name="Straight Connector 29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57" name="Group 104"/>
          <p:cNvGrpSpPr>
            <a:grpSpLocks/>
          </p:cNvGrpSpPr>
          <p:nvPr/>
        </p:nvGrpSpPr>
        <p:grpSpPr bwMode="auto">
          <a:xfrm>
            <a:off x="7193816" y="4565650"/>
            <a:ext cx="54778" cy="242888"/>
            <a:chOff x="990600" y="3962400"/>
            <a:chExt cx="609600" cy="1447800"/>
          </a:xfrm>
        </p:grpSpPr>
        <p:sp>
          <p:nvSpPr>
            <p:cNvPr id="19655" name="Oval 10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56" name="Straight Connector 106"/>
            <p:cNvCxnSpPr>
              <a:cxnSpLocks noChangeShapeType="1"/>
              <a:stCxn id="1965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7" name="Straight Connector 10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8" name="Straight Connector 10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9" name="Straight Connector 10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60" name="Straight Connector 11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58" name="Group 174"/>
          <p:cNvGrpSpPr>
            <a:grpSpLocks/>
          </p:cNvGrpSpPr>
          <p:nvPr/>
        </p:nvGrpSpPr>
        <p:grpSpPr bwMode="auto">
          <a:xfrm>
            <a:off x="7345051" y="4992689"/>
            <a:ext cx="55969" cy="242887"/>
            <a:chOff x="990600" y="3962400"/>
            <a:chExt cx="609600" cy="1447800"/>
          </a:xfrm>
        </p:grpSpPr>
        <p:sp>
          <p:nvSpPr>
            <p:cNvPr id="19649" name="Oval 17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50" name="Straight Connector 176"/>
            <p:cNvCxnSpPr>
              <a:cxnSpLocks noChangeShapeType="1"/>
              <a:stCxn id="1964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1" name="Straight Connector 17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2" name="Straight Connector 17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3" name="Straight Connector 17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4" name="Straight Connector 18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59" name="Group 209"/>
          <p:cNvGrpSpPr>
            <a:grpSpLocks/>
          </p:cNvGrpSpPr>
          <p:nvPr/>
        </p:nvGrpSpPr>
        <p:grpSpPr bwMode="auto">
          <a:xfrm>
            <a:off x="7123556" y="4262439"/>
            <a:ext cx="55969" cy="242887"/>
            <a:chOff x="990600" y="3962400"/>
            <a:chExt cx="609600" cy="1447800"/>
          </a:xfrm>
        </p:grpSpPr>
        <p:sp>
          <p:nvSpPr>
            <p:cNvPr id="19643" name="Oval 210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44" name="Straight Connector 211"/>
            <p:cNvCxnSpPr>
              <a:cxnSpLocks noChangeShapeType="1"/>
              <a:stCxn id="1964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5" name="Straight Connector 212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6" name="Straight Connector 213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7" name="Straight Connector 214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8" name="Straight Connector 215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60" name="Group 223"/>
          <p:cNvGrpSpPr>
            <a:grpSpLocks/>
          </p:cNvGrpSpPr>
          <p:nvPr/>
        </p:nvGrpSpPr>
        <p:grpSpPr bwMode="auto">
          <a:xfrm>
            <a:off x="7414119" y="5264150"/>
            <a:ext cx="55969" cy="242888"/>
            <a:chOff x="990600" y="3962400"/>
            <a:chExt cx="609600" cy="1447800"/>
          </a:xfrm>
        </p:grpSpPr>
        <p:sp>
          <p:nvSpPr>
            <p:cNvPr id="19637" name="Oval 22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38" name="Straight Connector 225"/>
            <p:cNvCxnSpPr>
              <a:cxnSpLocks noChangeShapeType="1"/>
              <a:stCxn id="1963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39" name="Straight Connector 22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0" name="Straight Connector 22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1" name="Straight Connector 22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2" name="Straight Connector 22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61" name="Group 265"/>
          <p:cNvGrpSpPr>
            <a:grpSpLocks/>
          </p:cNvGrpSpPr>
          <p:nvPr/>
        </p:nvGrpSpPr>
        <p:grpSpPr bwMode="auto">
          <a:xfrm>
            <a:off x="7279555" y="4764089"/>
            <a:ext cx="55969" cy="244475"/>
            <a:chOff x="990600" y="3962400"/>
            <a:chExt cx="609600" cy="1447800"/>
          </a:xfrm>
        </p:grpSpPr>
        <p:sp>
          <p:nvSpPr>
            <p:cNvPr id="19631" name="Oval 266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32" name="Straight Connector 267"/>
            <p:cNvCxnSpPr>
              <a:cxnSpLocks noChangeShapeType="1"/>
              <a:stCxn id="1963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33" name="Straight Connector 268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34" name="Straight Connector 269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35" name="Straight Connector 270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36" name="Straight Connector 271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62" name="Group 293"/>
          <p:cNvGrpSpPr>
            <a:grpSpLocks/>
          </p:cNvGrpSpPr>
          <p:nvPr/>
        </p:nvGrpSpPr>
        <p:grpSpPr bwMode="auto">
          <a:xfrm>
            <a:off x="7480805" y="5478464"/>
            <a:ext cx="57160" cy="242887"/>
            <a:chOff x="990600" y="3962400"/>
            <a:chExt cx="609600" cy="1447800"/>
          </a:xfrm>
        </p:grpSpPr>
        <p:sp>
          <p:nvSpPr>
            <p:cNvPr id="19625" name="Oval 294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26" name="Straight Connector 295"/>
            <p:cNvCxnSpPr>
              <a:cxnSpLocks noChangeShapeType="1"/>
              <a:stCxn id="1962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7" name="Straight Connector 296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8" name="Straight Connector 297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9" name="Straight Connector 298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30" name="Straight Connector 299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063" name="Group 300"/>
          <p:cNvGrpSpPr>
            <a:grpSpLocks/>
          </p:cNvGrpSpPr>
          <p:nvPr/>
        </p:nvGrpSpPr>
        <p:grpSpPr bwMode="auto">
          <a:xfrm>
            <a:off x="7079495" y="5487989"/>
            <a:ext cx="57160" cy="244475"/>
            <a:chOff x="990600" y="3962400"/>
            <a:chExt cx="609600" cy="1447800"/>
          </a:xfrm>
        </p:grpSpPr>
        <p:sp>
          <p:nvSpPr>
            <p:cNvPr id="19619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20" name="Straight Connector 302"/>
            <p:cNvCxnSpPr>
              <a:cxnSpLocks noChangeShapeType="1"/>
              <a:stCxn id="1961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1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2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3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4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56" name="Group 314"/>
          <p:cNvGrpSpPr>
            <a:grpSpLocks/>
          </p:cNvGrpSpPr>
          <p:nvPr/>
        </p:nvGrpSpPr>
        <p:grpSpPr bwMode="auto">
          <a:xfrm>
            <a:off x="7379585" y="5516564"/>
            <a:ext cx="57160" cy="242887"/>
            <a:chOff x="990600" y="3962400"/>
            <a:chExt cx="609600" cy="1447800"/>
          </a:xfrm>
        </p:grpSpPr>
        <p:sp>
          <p:nvSpPr>
            <p:cNvPr id="19613" name="Oval 31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14" name="Straight Connector 316"/>
            <p:cNvCxnSpPr>
              <a:cxnSpLocks noChangeShapeType="1"/>
              <a:stCxn id="1961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5" name="Straight Connector 31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6" name="Straight Connector 31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7" name="Straight Connector 31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8" name="Straight Connector 32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62" name="Group 328"/>
          <p:cNvGrpSpPr>
            <a:grpSpLocks/>
          </p:cNvGrpSpPr>
          <p:nvPr/>
        </p:nvGrpSpPr>
        <p:grpSpPr bwMode="auto">
          <a:xfrm>
            <a:off x="7250975" y="5457825"/>
            <a:ext cx="57160" cy="242888"/>
            <a:chOff x="990600" y="3962400"/>
            <a:chExt cx="609600" cy="1447800"/>
          </a:xfrm>
        </p:grpSpPr>
        <p:sp>
          <p:nvSpPr>
            <p:cNvPr id="19607" name="Oval 329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08" name="Straight Connector 330"/>
            <p:cNvCxnSpPr>
              <a:cxnSpLocks noChangeShapeType="1"/>
              <a:stCxn id="1960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9" name="Straight Connector 331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Straight Connector 332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Straight Connector 333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Straight Connector 334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65" name="Group 300"/>
          <p:cNvGrpSpPr>
            <a:grpSpLocks/>
          </p:cNvGrpSpPr>
          <p:nvPr/>
        </p:nvGrpSpPr>
        <p:grpSpPr bwMode="auto">
          <a:xfrm>
            <a:off x="6651987" y="3716339"/>
            <a:ext cx="55969" cy="244475"/>
            <a:chOff x="990600" y="3962400"/>
            <a:chExt cx="609600" cy="1447800"/>
          </a:xfrm>
        </p:grpSpPr>
        <p:sp>
          <p:nvSpPr>
            <p:cNvPr id="19601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602" name="Straight Connector 302"/>
            <p:cNvCxnSpPr>
              <a:cxnSpLocks noChangeShapeType="1"/>
              <a:stCxn id="1960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5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6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66" name="Group 314"/>
          <p:cNvGrpSpPr>
            <a:grpSpLocks/>
          </p:cNvGrpSpPr>
          <p:nvPr/>
        </p:nvGrpSpPr>
        <p:grpSpPr bwMode="auto">
          <a:xfrm>
            <a:off x="6524568" y="3663950"/>
            <a:ext cx="55969" cy="242888"/>
            <a:chOff x="990600" y="3962400"/>
            <a:chExt cx="609600" cy="1447800"/>
          </a:xfrm>
        </p:grpSpPr>
        <p:sp>
          <p:nvSpPr>
            <p:cNvPr id="19595" name="Oval 315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96" name="Straight Connector 316"/>
            <p:cNvCxnSpPr>
              <a:cxnSpLocks noChangeShapeType="1"/>
              <a:stCxn id="1959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97" name="Straight Connector 317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98" name="Straight Connector 318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99" name="Straight Connector 319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0" name="Straight Connector 320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67" name="Group 328"/>
          <p:cNvGrpSpPr>
            <a:grpSpLocks/>
          </p:cNvGrpSpPr>
          <p:nvPr/>
        </p:nvGrpSpPr>
        <p:grpSpPr bwMode="auto">
          <a:xfrm>
            <a:off x="6961603" y="5516564"/>
            <a:ext cx="55969" cy="242887"/>
            <a:chOff x="990600" y="3962400"/>
            <a:chExt cx="609600" cy="1447800"/>
          </a:xfrm>
        </p:grpSpPr>
        <p:sp>
          <p:nvSpPr>
            <p:cNvPr id="19589" name="Oval 329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90" name="Straight Connector 330"/>
            <p:cNvCxnSpPr>
              <a:cxnSpLocks noChangeShapeType="1"/>
              <a:stCxn id="1958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91" name="Straight Connector 331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92" name="Straight Connector 332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93" name="Straight Connector 333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94" name="Straight Connector 334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68" name="Group 300"/>
          <p:cNvGrpSpPr>
            <a:grpSpLocks/>
          </p:cNvGrpSpPr>
          <p:nvPr/>
        </p:nvGrpSpPr>
        <p:grpSpPr bwMode="auto">
          <a:xfrm>
            <a:off x="6757971" y="3868739"/>
            <a:ext cx="55969" cy="244475"/>
            <a:chOff x="990600" y="3962400"/>
            <a:chExt cx="609600" cy="1447800"/>
          </a:xfrm>
        </p:grpSpPr>
        <p:sp>
          <p:nvSpPr>
            <p:cNvPr id="19583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84" name="Straight Connector 302"/>
            <p:cNvCxnSpPr>
              <a:cxnSpLocks noChangeShapeType="1"/>
              <a:stCxn id="1958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85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86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87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88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69" name="Group 300"/>
          <p:cNvGrpSpPr>
            <a:grpSpLocks/>
          </p:cNvGrpSpPr>
          <p:nvPr/>
        </p:nvGrpSpPr>
        <p:grpSpPr bwMode="auto">
          <a:xfrm>
            <a:off x="6593636" y="2855914"/>
            <a:ext cx="57160" cy="244475"/>
            <a:chOff x="990600" y="3962400"/>
            <a:chExt cx="609600" cy="1447800"/>
          </a:xfrm>
        </p:grpSpPr>
        <p:sp>
          <p:nvSpPr>
            <p:cNvPr id="19577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78" name="Straight Connector 302"/>
            <p:cNvCxnSpPr>
              <a:cxnSpLocks noChangeShapeType="1"/>
              <a:stCxn id="1957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9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80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81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82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70" name="Group 300"/>
          <p:cNvGrpSpPr>
            <a:grpSpLocks/>
          </p:cNvGrpSpPr>
          <p:nvPr/>
        </p:nvGrpSpPr>
        <p:grpSpPr bwMode="auto">
          <a:xfrm>
            <a:off x="6524568" y="3106739"/>
            <a:ext cx="55969" cy="244475"/>
            <a:chOff x="990600" y="3962400"/>
            <a:chExt cx="609600" cy="1447800"/>
          </a:xfrm>
        </p:grpSpPr>
        <p:sp>
          <p:nvSpPr>
            <p:cNvPr id="19571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72" name="Straight Connector 302"/>
            <p:cNvCxnSpPr>
              <a:cxnSpLocks noChangeShapeType="1"/>
              <a:stCxn id="19571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3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4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5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6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71" name="Group 300"/>
          <p:cNvGrpSpPr>
            <a:grpSpLocks/>
          </p:cNvGrpSpPr>
          <p:nvPr/>
        </p:nvGrpSpPr>
        <p:grpSpPr bwMode="auto">
          <a:xfrm>
            <a:off x="6650796" y="3159126"/>
            <a:ext cx="55969" cy="244475"/>
            <a:chOff x="990600" y="3962400"/>
            <a:chExt cx="609600" cy="1447800"/>
          </a:xfrm>
        </p:grpSpPr>
        <p:sp>
          <p:nvSpPr>
            <p:cNvPr id="19565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66" name="Straight Connector 302"/>
            <p:cNvCxnSpPr>
              <a:cxnSpLocks noChangeShapeType="1"/>
              <a:stCxn id="19565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7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8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9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70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72" name="Group 300"/>
          <p:cNvGrpSpPr>
            <a:grpSpLocks/>
          </p:cNvGrpSpPr>
          <p:nvPr/>
        </p:nvGrpSpPr>
        <p:grpSpPr bwMode="auto">
          <a:xfrm>
            <a:off x="6735345" y="3381376"/>
            <a:ext cx="55969" cy="244475"/>
            <a:chOff x="990600" y="3962400"/>
            <a:chExt cx="609600" cy="1447800"/>
          </a:xfrm>
        </p:grpSpPr>
        <p:sp>
          <p:nvSpPr>
            <p:cNvPr id="19559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60" name="Straight Connector 302"/>
            <p:cNvCxnSpPr>
              <a:cxnSpLocks noChangeShapeType="1"/>
              <a:stCxn id="19559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1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2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3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64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73" name="Group 300"/>
          <p:cNvGrpSpPr>
            <a:grpSpLocks/>
          </p:cNvGrpSpPr>
          <p:nvPr/>
        </p:nvGrpSpPr>
        <p:grpSpPr bwMode="auto">
          <a:xfrm>
            <a:off x="6815130" y="3573463"/>
            <a:ext cx="55969" cy="244475"/>
            <a:chOff x="990600" y="3962400"/>
            <a:chExt cx="609600" cy="1447800"/>
          </a:xfrm>
        </p:grpSpPr>
        <p:sp>
          <p:nvSpPr>
            <p:cNvPr id="19553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54" name="Straight Connector 302"/>
            <p:cNvCxnSpPr>
              <a:cxnSpLocks noChangeShapeType="1"/>
              <a:stCxn id="19553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55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56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57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58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9474" name="Group 300"/>
          <p:cNvGrpSpPr>
            <a:grpSpLocks/>
          </p:cNvGrpSpPr>
          <p:nvPr/>
        </p:nvGrpSpPr>
        <p:grpSpPr bwMode="auto">
          <a:xfrm>
            <a:off x="6863955" y="4021138"/>
            <a:ext cx="55969" cy="244475"/>
            <a:chOff x="990600" y="3962400"/>
            <a:chExt cx="609600" cy="1447800"/>
          </a:xfrm>
        </p:grpSpPr>
        <p:sp>
          <p:nvSpPr>
            <p:cNvPr id="19547" name="Oval 301"/>
            <p:cNvSpPr>
              <a:spLocks noChangeArrowheads="1"/>
            </p:cNvSpPr>
            <p:nvPr/>
          </p:nvSpPr>
          <p:spPr bwMode="auto">
            <a:xfrm>
              <a:off x="990600" y="3962400"/>
              <a:ext cx="533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altLang="en-US">
                <a:latin typeface="Calibri" pitchFamily="34" charset="0"/>
                <a:ea typeface="MS PGothic" pitchFamily="34" charset="-128"/>
              </a:endParaRPr>
            </a:p>
          </p:txBody>
        </p:sp>
        <p:cxnSp>
          <p:nvCxnSpPr>
            <p:cNvPr id="19548" name="Straight Connector 302"/>
            <p:cNvCxnSpPr>
              <a:cxnSpLocks noChangeShapeType="1"/>
              <a:stCxn id="19547" idx="4"/>
            </p:cNvCxnSpPr>
            <p:nvPr/>
          </p:nvCxnSpPr>
          <p:spPr bwMode="auto">
            <a:xfrm>
              <a:off x="1257300" y="44958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49" name="Straight Connector 303"/>
            <p:cNvCxnSpPr>
              <a:cxnSpLocks noChangeShapeType="1"/>
            </p:cNvCxnSpPr>
            <p:nvPr/>
          </p:nvCxnSpPr>
          <p:spPr bwMode="auto">
            <a:xfrm flipH="1">
              <a:off x="9906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50" name="Straight Connector 304"/>
            <p:cNvCxnSpPr>
              <a:cxnSpLocks noChangeShapeType="1"/>
            </p:cNvCxnSpPr>
            <p:nvPr/>
          </p:nvCxnSpPr>
          <p:spPr bwMode="auto">
            <a:xfrm flipH="1" flipV="1">
              <a:off x="1257300" y="5105400"/>
              <a:ext cx="2667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51" name="Straight Connector 305"/>
            <p:cNvCxnSpPr>
              <a:cxnSpLocks noChangeShapeType="1"/>
            </p:cNvCxnSpPr>
            <p:nvPr/>
          </p:nvCxnSpPr>
          <p:spPr bwMode="auto">
            <a:xfrm flipH="1" flipV="1">
              <a:off x="990600" y="4651830"/>
              <a:ext cx="248556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552" name="Straight Connector 306"/>
            <p:cNvCxnSpPr>
              <a:cxnSpLocks noChangeShapeType="1"/>
            </p:cNvCxnSpPr>
            <p:nvPr/>
          </p:nvCxnSpPr>
          <p:spPr bwMode="auto">
            <a:xfrm flipH="1">
              <a:off x="1295400" y="4651830"/>
              <a:ext cx="304800" cy="1487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546" name="Content Placeholder 2"/>
          <p:cNvSpPr txBox="1">
            <a:spLocks noChangeArrowheads="1"/>
          </p:cNvSpPr>
          <p:nvPr/>
        </p:nvSpPr>
        <p:spPr bwMode="auto">
          <a:xfrm>
            <a:off x="4572795" y="1376364"/>
            <a:ext cx="4089316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l-GR" altLang="en-US" sz="2400" b="1">
                <a:latin typeface="Calibri" pitchFamily="34" charset="0"/>
                <a:ea typeface="MS PGothic" pitchFamily="34" charset="-128"/>
              </a:rPr>
              <a:t>Διασχολικό</a:t>
            </a:r>
            <a:r>
              <a:rPr lang="el-GR" altLang="en-US" sz="2200" b="1">
                <a:latin typeface="Calibri" pitchFamily="34" charset="0"/>
                <a:ea typeface="MS PGothic" pitchFamily="34" charset="-128"/>
              </a:rPr>
              <a:t> πλαίσιο για </a:t>
            </a:r>
            <a:r>
              <a:rPr lang="en-US" altLang="en-US" sz="2200" b="1">
                <a:latin typeface="Calibri" pitchFamily="34" charset="0"/>
                <a:ea typeface="MS PGothic" pitchFamily="34" charset="-128"/>
              </a:rPr>
              <a:t>ό</a:t>
            </a:r>
            <a:r>
              <a:rPr lang="el-GR" altLang="en-US" sz="2200" b="1">
                <a:latin typeface="Calibri" pitchFamily="34" charset="0"/>
                <a:ea typeface="MS PGothic" pitchFamily="34" charset="-128"/>
              </a:rPr>
              <a:t>λους/ες τους/τις μαθητές/τριες</a:t>
            </a:r>
          </a:p>
        </p:txBody>
      </p:sp>
      <p:sp>
        <p:nvSpPr>
          <p:cNvPr id="602" name="Τίτλος 2"/>
          <p:cNvSpPr>
            <a:spLocks noGrp="1"/>
          </p:cNvSpPr>
          <p:nvPr>
            <p:ph type="title"/>
          </p:nvPr>
        </p:nvSpPr>
        <p:spPr bwMode="auto">
          <a:xfrm>
            <a:off x="0" y="-7938"/>
            <a:ext cx="9145588" cy="75088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dirty="0" smtClean="0">
                <a:latin typeface="Calibri" pitchFamily="34" charset="0"/>
              </a:rPr>
              <a:t>Τι είναι το ΣΣΠΘΣ.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7240257" y="6629400"/>
            <a:ext cx="1905331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 t="10055" r="3438" b="8735"/>
          <a:stretch>
            <a:fillRect/>
          </a:stretch>
        </p:blipFill>
        <p:spPr bwMode="auto">
          <a:xfrm>
            <a:off x="0" y="0"/>
            <a:ext cx="9145588" cy="713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1691974" y="4653136"/>
            <a:ext cx="1728492" cy="172819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3348445" y="5013176"/>
            <a:ext cx="2232636" cy="165618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524265" y="0"/>
            <a:ext cx="50887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4507" y="0"/>
            <a:ext cx="55810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7240257" y="6629400"/>
            <a:ext cx="1905331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7384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467625" y="3645024"/>
            <a:ext cx="1584451" cy="36004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556229" y="2234438"/>
            <a:ext cx="3122636" cy="43433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503067" y="4796885"/>
            <a:ext cx="1584451" cy="36004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Στρογγυλεμένο ορθογώνιο"/>
          <p:cNvSpPr/>
          <p:nvPr/>
        </p:nvSpPr>
        <p:spPr>
          <a:xfrm>
            <a:off x="481802" y="5498634"/>
            <a:ext cx="4100831" cy="35990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191178" y="497787"/>
            <a:ext cx="2264943" cy="40598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560" y="0"/>
            <a:ext cx="9178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Στρογγυλεμένο ορθογώνιο"/>
          <p:cNvSpPr/>
          <p:nvPr/>
        </p:nvSpPr>
        <p:spPr>
          <a:xfrm>
            <a:off x="254974" y="2581767"/>
            <a:ext cx="2179882" cy="48040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4294967295"/>
          </p:nvPr>
        </p:nvSpPr>
        <p:spPr>
          <a:xfrm>
            <a:off x="7240257" y="6629400"/>
            <a:ext cx="1905331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4CCE3D-DB5D-4D4B-81F4-82A3F2D7003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l="5607" t="16699" r="6982" b="5044"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191387" y="223283"/>
            <a:ext cx="83890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</a:rPr>
              <a:t>Ιστοσελίδα Περιφερειακής Δ/</a:t>
            </a:r>
            <a:r>
              <a:rPr lang="el-GR" sz="2800" b="1" dirty="0" err="1">
                <a:solidFill>
                  <a:srgbClr val="C00000"/>
                </a:solidFill>
              </a:rPr>
              <a:t>νσης</a:t>
            </a:r>
            <a:r>
              <a:rPr lang="el-GR" sz="2800" b="1" dirty="0">
                <a:solidFill>
                  <a:srgbClr val="C00000"/>
                </a:solidFill>
              </a:rPr>
              <a:t> Εκπαίδευσης</a:t>
            </a:r>
          </a:p>
        </p:txBody>
      </p:sp>
      <p:sp>
        <p:nvSpPr>
          <p:cNvPr id="6" name="5 - Στρογγυλεμένο ορθογώνιο"/>
          <p:cNvSpPr/>
          <p:nvPr/>
        </p:nvSpPr>
        <p:spPr>
          <a:xfrm>
            <a:off x="4500774" y="2204864"/>
            <a:ext cx="2448697" cy="1440160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12694" t="13746" r="14069" b="25716"/>
          <a:stretch>
            <a:fillRect/>
          </a:stretch>
        </p:blipFill>
        <p:spPr bwMode="auto">
          <a:xfrm>
            <a:off x="38645" y="0"/>
            <a:ext cx="91069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786809" y="692697"/>
            <a:ext cx="684736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0000FF"/>
                </a:solidFill>
              </a:rPr>
              <a:t>http://www.swpbs.kmaked.eu</a:t>
            </a:r>
            <a:endParaRPr lang="el-GR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- Θέση περιεχομένου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80056" cy="1987674"/>
          </a:xfrm>
          <a:prstGeom prst="rect">
            <a:avLst/>
          </a:prstGeom>
        </p:spPr>
      </p:pic>
      <p:sp>
        <p:nvSpPr>
          <p:cNvPr id="18434" name="Τίτλος 2"/>
          <p:cNvSpPr>
            <a:spLocks noGrp="1"/>
          </p:cNvSpPr>
          <p:nvPr>
            <p:ph type="title"/>
          </p:nvPr>
        </p:nvSpPr>
        <p:spPr bwMode="auto">
          <a:xfrm>
            <a:off x="1475912" y="332656"/>
            <a:ext cx="7669676" cy="751114"/>
          </a:xfrm>
          <a:solidFill>
            <a:schemeClr val="bg2">
              <a:lumMod val="20000"/>
              <a:lumOff val="80000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l-GR" sz="2400" dirty="0">
                <a:latin typeface="Calibri" pitchFamily="34" charset="0"/>
              </a:rPr>
              <a:t> </a:t>
            </a:r>
            <a:r>
              <a:rPr lang="el-GR" sz="2800" b="1" dirty="0">
                <a:latin typeface="Calibri" pitchFamily="34" charset="0"/>
              </a:rPr>
              <a:t>Επικοινωνία, υποστήριξη παρέμβασης </a:t>
            </a:r>
            <a:r>
              <a:rPr lang="el-GR" sz="2800" b="1" dirty="0" smtClean="0">
                <a:latin typeface="Calibri" pitchFamily="34" charset="0"/>
              </a:rPr>
              <a:t>ΣΣΠΘΣ</a:t>
            </a:r>
            <a:endParaRPr lang="el-GR" sz="2800" b="1" dirty="0">
              <a:latin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A4FC9A-613F-EB73-15D9-7A02429D0E9D}"/>
              </a:ext>
            </a:extLst>
          </p:cNvPr>
          <p:cNvSpPr txBox="1"/>
          <p:nvPr/>
        </p:nvSpPr>
        <p:spPr>
          <a:xfrm>
            <a:off x="467625" y="1844825"/>
            <a:ext cx="842639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l-GR" sz="3200" dirty="0">
                <a:latin typeface="+mn-lt"/>
              </a:rPr>
              <a:t>Για πληροφορίες και ενημερώσεις σχετικά με το πρόγραμμα </a:t>
            </a:r>
            <a:r>
              <a:rPr lang="el-GR" sz="3200" dirty="0" smtClean="0">
                <a:latin typeface="+mn-lt"/>
              </a:rPr>
              <a:t> ΣΣΠΘΣ στην </a:t>
            </a:r>
            <a:r>
              <a:rPr lang="el-GR" sz="3200" dirty="0">
                <a:latin typeface="+mn-lt"/>
              </a:rPr>
              <a:t>ιστοσελίδα της ΠΔΕ Κεντρικής Μακεδονίας</a:t>
            </a:r>
          </a:p>
          <a:p>
            <a:pPr algn="ctr">
              <a:lnSpc>
                <a:spcPts val="3000"/>
              </a:lnSpc>
              <a:spcBef>
                <a:spcPts val="1200"/>
              </a:spcBef>
            </a:pPr>
            <a:r>
              <a:rPr lang="el-GR" sz="3200" dirty="0">
                <a:latin typeface="+mn-lt"/>
              </a:rPr>
              <a:t> </a:t>
            </a:r>
            <a:r>
              <a:rPr lang="el-GR" sz="4000" b="1" dirty="0">
                <a:solidFill>
                  <a:srgbClr val="0000FF"/>
                </a:solidFill>
                <a:latin typeface="+mn-lt"/>
              </a:rPr>
              <a:t>http://www.swpbs.kmaked.eu </a:t>
            </a:r>
            <a:r>
              <a:rPr lang="el-GR" sz="4000" b="1" dirty="0">
                <a:latin typeface="+mn-lt"/>
              </a:rPr>
              <a:t> </a:t>
            </a:r>
            <a:endParaRPr lang="el-GR" sz="3200" b="1" dirty="0">
              <a:latin typeface="+mn-lt"/>
            </a:endParaRPr>
          </a:p>
          <a:p>
            <a:pPr algn="ctr">
              <a:lnSpc>
                <a:spcPts val="3000"/>
              </a:lnSpc>
            </a:pPr>
            <a:endParaRPr lang="el-GR" sz="3200" dirty="0">
              <a:latin typeface="+mn-lt"/>
            </a:endParaRPr>
          </a:p>
          <a:p>
            <a:pPr algn="ctr">
              <a:lnSpc>
                <a:spcPts val="3000"/>
              </a:lnSpc>
            </a:pPr>
            <a:r>
              <a:rPr lang="el-GR" sz="3200" b="1" dirty="0" smtClean="0">
                <a:latin typeface="+mn-lt"/>
              </a:rPr>
              <a:t>Ηλεκτρονική επικοινωνία:</a:t>
            </a:r>
            <a:endParaRPr lang="el-GR" sz="3200" b="1" dirty="0">
              <a:latin typeface="+mn-lt"/>
            </a:endParaRPr>
          </a:p>
          <a:p>
            <a:pPr algn="ctr">
              <a:lnSpc>
                <a:spcPts val="3000"/>
              </a:lnSpc>
              <a:spcBef>
                <a:spcPts val="1200"/>
              </a:spcBef>
            </a:pPr>
            <a:r>
              <a:rPr lang="el-GR" sz="3200" dirty="0">
                <a:latin typeface="+mn-lt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+mn-lt"/>
              </a:rPr>
              <a:t>swpbs.kmaked@gmail.com</a:t>
            </a:r>
            <a:endParaRPr lang="el-GR" sz="4000" b="1" dirty="0" smtClean="0">
              <a:solidFill>
                <a:srgbClr val="0000FF"/>
              </a:solidFill>
              <a:latin typeface="+mn-lt"/>
            </a:endParaRPr>
          </a:p>
          <a:p>
            <a:pPr algn="ctr">
              <a:lnSpc>
                <a:spcPts val="3000"/>
              </a:lnSpc>
            </a:pPr>
            <a:endParaRPr lang="el-GR" sz="3600" b="1" dirty="0" smtClean="0">
              <a:latin typeface="+mn-lt"/>
            </a:endParaRPr>
          </a:p>
          <a:p>
            <a:pPr algn="ctr">
              <a:lnSpc>
                <a:spcPts val="3000"/>
              </a:lnSpc>
            </a:pPr>
            <a:r>
              <a:rPr lang="el-GR" sz="3200" b="1" dirty="0" smtClean="0">
                <a:solidFill>
                  <a:srgbClr val="FF0000"/>
                </a:solidFill>
                <a:sym typeface="Wingdings"/>
              </a:rPr>
              <a:t></a:t>
            </a:r>
            <a:r>
              <a:rPr lang="el-GR" sz="3200" b="1" dirty="0" smtClean="0">
                <a:solidFill>
                  <a:srgbClr val="0000FF"/>
                </a:solidFill>
                <a:sym typeface="Wingdings"/>
              </a:rPr>
              <a:t>  </a:t>
            </a:r>
            <a:r>
              <a:rPr lang="el-GR" sz="3200" b="1" dirty="0" smtClean="0">
                <a:solidFill>
                  <a:srgbClr val="0000FF"/>
                </a:solidFill>
              </a:rPr>
              <a:t>2310474855 κ. Χρύσα </a:t>
            </a:r>
            <a:r>
              <a:rPr lang="el-GR" sz="3200" b="1" dirty="0" err="1" smtClean="0">
                <a:solidFill>
                  <a:srgbClr val="0000FF"/>
                </a:solidFill>
              </a:rPr>
              <a:t>Πρασσά</a:t>
            </a:r>
            <a:endParaRPr lang="el-GR" sz="3200" b="1" dirty="0" smtClean="0">
              <a:solidFill>
                <a:srgbClr val="0000FF"/>
              </a:solidFill>
            </a:endParaRPr>
          </a:p>
          <a:p>
            <a:pPr algn="ctr"/>
            <a:endParaRPr lang="en-US" sz="4000" b="1" dirty="0" smtClean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549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 txBox="1">
            <a:spLocks noGrp="1"/>
          </p:cNvSpPr>
          <p:nvPr/>
        </p:nvSpPr>
        <p:spPr bwMode="auto">
          <a:xfrm>
            <a:off x="6616262" y="6356351"/>
            <a:ext cx="464424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457200" eaLnBrk="1" hangingPunct="1"/>
            <a:endParaRPr lang="en-US" altLang="en-US" sz="1200">
              <a:solidFill>
                <a:srgbClr val="000066"/>
              </a:solidFill>
              <a:latin typeface="Century Gothic" pitchFamily="34" charset="0"/>
              <a:ea typeface="MS PGothic" pitchFamily="34" charset="-128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879133" y="142875"/>
            <a:ext cx="4297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204" tIns="42102" rIns="84204" bIns="42102" anchor="ctr"/>
          <a:lstStyle/>
          <a:p>
            <a:pPr defTabSz="457200" eaLnBrk="1" hangingPunct="1"/>
            <a:endParaRPr lang="en-US" altLang="en-US" sz="5500">
              <a:solidFill>
                <a:srgbClr val="000066"/>
              </a:solidFill>
              <a:latin typeface="Century Gothic" pitchFamily="34" charset="0"/>
              <a:ea typeface="MS PGothic" pitchFamily="34" charset="-128"/>
            </a:endParaRPr>
          </a:p>
        </p:txBody>
      </p:sp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7" y="698500"/>
            <a:ext cx="9107482" cy="5803900"/>
          </a:xfrm>
          <a:prstGeom prst="rect">
            <a:avLst/>
          </a:prstGeom>
          <a:noFill/>
        </p:spPr>
      </p:pic>
      <p:sp>
        <p:nvSpPr>
          <p:cNvPr id="5" name="Τίτλος 2"/>
          <p:cNvSpPr txBox="1">
            <a:spLocks/>
          </p:cNvSpPr>
          <p:nvPr/>
        </p:nvSpPr>
        <p:spPr bwMode="auto">
          <a:xfrm>
            <a:off x="0" y="-7938"/>
            <a:ext cx="9145588" cy="750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Τι είναι το ΣΣΠΘΣ. </a:t>
            </a:r>
            <a:endParaRPr kumimoji="0" lang="el-GR" altLang="el-G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2179" y="1"/>
            <a:ext cx="4393251" cy="4410153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115810" y="4653137"/>
            <a:ext cx="7575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rgbClr val="0000FF"/>
                </a:solidFill>
              </a:rPr>
              <a:t>Ευχαριστούμε για τη συμμετοχή σας</a:t>
            </a:r>
            <a:endParaRPr lang="el-GR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804" name="Group 20"/>
          <p:cNvGraphicFramePr>
            <a:graphicFrameLocks noGrp="1"/>
          </p:cNvGraphicFramePr>
          <p:nvPr/>
        </p:nvGraphicFramePr>
        <p:xfrm>
          <a:off x="0" y="965200"/>
          <a:ext cx="9145588" cy="5779069"/>
        </p:xfrm>
        <a:graphic>
          <a:graphicData uri="http://schemas.openxmlformats.org/drawingml/2006/table">
            <a:tbl>
              <a:tblPr/>
              <a:tblGrid>
                <a:gridCol w="4640707"/>
                <a:gridCol w="4504881"/>
              </a:tblGrid>
              <a:tr h="42063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l-GR" altLang="en-US" sz="2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Προβλήματα</a:t>
                      </a:r>
                      <a:r>
                        <a:rPr kumimoji="0" lang="el-G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σε γνωστικά αντικείμενα</a:t>
                      </a:r>
                      <a:endParaRPr kumimoji="0" lang="el-G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74312" marR="74312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l-G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Προβλήματα συμπεριφορών</a:t>
                      </a:r>
                      <a:endParaRPr kumimoji="0" lang="el-GR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74312" marR="74312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502924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l-G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Όταν ένας μαθητής κάνει ένα λάθος σε κάποιο γνωστικό αντικείμενο (μαθηματικά, γλώσσα), ο δάσκαλος υποθέτει ότι: </a:t>
                      </a:r>
                      <a:r>
                        <a:rPr kumimoji="0" lang="el-GR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ο μαθητής προσπάθησε ΑΛΛΑ δεν γνωρίζει </a:t>
                      </a:r>
                      <a:r>
                        <a:rPr kumimoji="0" lang="el-G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πώς να κάνει το σωστό (γνωστικό έλλειμμα).</a:t>
                      </a:r>
                      <a:endParaRPr kumimoji="0" lang="el-GR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l-GR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l-G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Ο δάσκαλος προσφέρει </a:t>
                      </a:r>
                      <a:r>
                        <a:rPr kumimoji="0" lang="el-GR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διορθωτική ανατροφοδότηση </a:t>
                      </a:r>
                      <a:r>
                        <a:rPr kumimoji="0" lang="el-G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και </a:t>
                      </a:r>
                      <a:r>
                        <a:rPr kumimoji="0" lang="el-GR" altLang="en-US" sz="22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περισσότερες ευκαιρίες </a:t>
                      </a:r>
                      <a:r>
                        <a:rPr kumimoji="0" lang="el-G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για εξάσκηση…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l-GR" alt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l-G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… υποθέτοντας ότι </a:t>
                      </a:r>
                      <a:r>
                        <a:rPr kumimoji="0" lang="el-GR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έχει καλύψει το γνωστικό έλλειμμα </a:t>
                      </a:r>
                      <a:r>
                        <a:rPr kumimoji="0" lang="el-GR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που υπήρχε!</a:t>
                      </a:r>
                      <a:endParaRPr kumimoji="0" lang="el-GR" alt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4312" marR="74312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Όταν ένας μαθητής δεν φέρεται σωστά (πχ. παραβαίνει έναν κανόνα της τάξης), ο δάσκαλος υποθέτει ότι: </a:t>
                      </a:r>
                      <a:r>
                        <a:rPr kumimoji="0" lang="el-G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ο μαθητής γνωρίζει τη συμπεριφορά  και σκοπίμως δεν την εκτελεί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(ο μαθητής γνωρίζει αλλά δεν εφαρμόζει τον κανόνα).</a:t>
                      </a:r>
                      <a:endParaRPr kumimoji="0" lang="el-G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l-G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Ο δάσκαλος </a:t>
                      </a:r>
                      <a:r>
                        <a:rPr kumimoji="0" lang="el-G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επιβάλλει μια τιμωρία </a:t>
                      </a:r>
                      <a:r>
                        <a:rPr kumimoji="0" lang="el-GR" altLang="en-US" sz="2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χωρίς να προσφέρει ευκαιρίες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στον μαθητή για περισσότερη εξάσκηση στην πρακτική της ορθής συμπεριφοράς…</a:t>
                      </a:r>
                      <a:endParaRPr kumimoji="0" lang="el-G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el-G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… υποθέτοντας ότι </a:t>
                      </a:r>
                      <a:r>
                        <a:rPr kumimoji="0" lang="el-G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ο μαθητής τώρα έχει μάθει </a:t>
                      </a:r>
                      <a:r>
                        <a:rPr kumimoji="0" lang="el-G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την αναμενόμενη συμπεριφορά!</a:t>
                      </a:r>
                      <a:endParaRPr kumimoji="0" lang="el-GR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74312" marR="74312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6687" y="0"/>
            <a:ext cx="9212275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7342669" y="6396335"/>
            <a:ext cx="1802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l-GR" sz="1200" dirty="0">
                <a:latin typeface="Calibri" pitchFamily="34" charset="0"/>
              </a:rPr>
              <a:t>(</a:t>
            </a:r>
            <a:r>
              <a:rPr lang="en-US" altLang="el-GR" sz="1200" dirty="0" err="1">
                <a:latin typeface="Calibri" pitchFamily="34" charset="0"/>
              </a:rPr>
              <a:t>Sugai</a:t>
            </a:r>
            <a:r>
              <a:rPr lang="en-US" altLang="el-GR" sz="1200" dirty="0">
                <a:latin typeface="Calibri" pitchFamily="34" charset="0"/>
              </a:rPr>
              <a:t> &amp; Horner, 2008; MOSWPBS, 2018)</a:t>
            </a:r>
          </a:p>
        </p:txBody>
      </p:sp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3218688" y="2093913"/>
            <a:ext cx="24414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l-GR" altLang="el-GR" sz="2400" b="1" dirty="0"/>
              <a:t>Βασικά στοιχεία πρωτογενούς πρόληψης του </a:t>
            </a:r>
            <a:r>
              <a:rPr lang="el-GR" altLang="el-GR" sz="2400" b="1" dirty="0" err="1"/>
              <a:t>Προ.Θε.Συ</a:t>
            </a:r>
            <a:r>
              <a:rPr lang="el-GR" altLang="el-GR" sz="2400" b="1" dirty="0"/>
              <a:t>.</a:t>
            </a:r>
          </a:p>
        </p:txBody>
      </p:sp>
      <p:graphicFrame>
        <p:nvGraphicFramePr>
          <p:cNvPr id="5" name="4 - Διάγραμμα"/>
          <p:cNvGraphicFramePr/>
          <p:nvPr/>
        </p:nvGraphicFramePr>
        <p:xfrm>
          <a:off x="0" y="0"/>
          <a:ext cx="91455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Διάγραμμα 1"/>
          <p:cNvGraphicFramePr/>
          <p:nvPr/>
        </p:nvGraphicFramePr>
        <p:xfrm>
          <a:off x="0" y="625475"/>
          <a:ext cx="9145588" cy="75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Στρογγυλεμένο ορθογώνιο 4"/>
          <p:cNvSpPr/>
          <p:nvPr/>
        </p:nvSpPr>
        <p:spPr>
          <a:xfrm>
            <a:off x="329184" y="2165350"/>
            <a:ext cx="8668512" cy="3848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el-GR" altLang="el-G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Όραμα - αξίες  - συμπεριφορές -  </a:t>
            </a:r>
            <a:r>
              <a:rPr lang="el-GR" altLang="el-GR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διαδικασίες</a:t>
            </a:r>
          </a:p>
          <a:p>
            <a:pPr eaLnBrk="1" hangingPunct="1">
              <a:lnSpc>
                <a:spcPct val="1250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el-GR" altLang="el-GR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Οπτικοποίηση </a:t>
            </a:r>
            <a:r>
              <a:rPr lang="el-GR" altLang="el-G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(των αξιών &amp; συμπεριφορών) με </a:t>
            </a:r>
            <a:r>
              <a:rPr lang="el-GR" altLang="el-GR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πίνακα</a:t>
            </a:r>
          </a:p>
          <a:p>
            <a:pPr eaLnBrk="1" hangingPunct="1">
              <a:lnSpc>
                <a:spcPct val="1250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el-GR" altLang="el-GR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Σχέδιο </a:t>
            </a:r>
            <a:r>
              <a:rPr lang="el-GR" altLang="el-G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διδασκαλίας (της συμπεριφοράς)</a:t>
            </a:r>
            <a:endParaRPr lang="el-GR" altLang="el-GR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25000"/>
              </a:lnSpc>
              <a:buFont typeface="Calibri Light" panose="020F0302020204030204" pitchFamily="34" charset="0"/>
              <a:buAutoNum type="arabicPeriod"/>
              <a:defRPr/>
            </a:pPr>
            <a:r>
              <a:rPr lang="el-GR" altLang="el-GR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Διαχείριση </a:t>
            </a:r>
            <a:r>
              <a:rPr lang="el-GR" altLang="el-G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επιβράβευσης</a:t>
            </a:r>
            <a:endParaRPr lang="el-GR" altLang="el-GR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Διάγραμμα 1"/>
          <p:cNvPicPr>
            <a:picLocks noChangeArrowheads="1"/>
          </p:cNvPicPr>
          <p:nvPr/>
        </p:nvPicPr>
        <p:blipFill>
          <a:blip r:embed="rId2" cstate="email">
            <a:lum bright="-8000"/>
          </a:blip>
          <a:srcRect/>
          <a:stretch>
            <a:fillRect/>
          </a:stretch>
        </p:blipFill>
        <p:spPr bwMode="auto">
          <a:xfrm>
            <a:off x="0" y="368300"/>
            <a:ext cx="9145588" cy="850900"/>
          </a:xfrm>
          <a:prstGeom prst="rect">
            <a:avLst/>
          </a:prstGeom>
          <a:noFill/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38166" y="1214439"/>
            <a:ext cx="8907422" cy="36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l-GR" altLang="el-GR" sz="2800" b="1" dirty="0">
                <a:latin typeface="Calibri" pitchFamily="34" charset="0"/>
              </a:rPr>
              <a:t>Πρόταση οράματος – αξιών του σχολείου</a:t>
            </a: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l-GR" altLang="el-GR" sz="2800" dirty="0">
                <a:latin typeface="Calibri" pitchFamily="34" charset="0"/>
              </a:rPr>
              <a:t>Τι θέλουμε να βλέπουμε και να ακούμε στο </a:t>
            </a:r>
            <a:r>
              <a:rPr lang="el-GR" altLang="el-GR" sz="2800" dirty="0" smtClean="0">
                <a:latin typeface="Calibri" pitchFamily="34" charset="0"/>
              </a:rPr>
              <a:t>σχολείο μας (</a:t>
            </a:r>
            <a:r>
              <a:rPr lang="el-GR" altLang="el-GR" sz="2800" b="1" i="1" dirty="0" smtClean="0">
                <a:solidFill>
                  <a:srgbClr val="C00000"/>
                </a:solidFill>
                <a:latin typeface="Calibri" pitchFamily="34" charset="0"/>
              </a:rPr>
              <a:t>όραμα</a:t>
            </a:r>
            <a:r>
              <a:rPr lang="el-GR" altLang="el-GR" sz="2800" dirty="0" smtClean="0">
                <a:latin typeface="Calibri" pitchFamily="34" charset="0"/>
              </a:rPr>
              <a:t>)</a:t>
            </a:r>
            <a:endParaRPr lang="el-GR" altLang="el-GR" sz="2800" dirty="0">
              <a:latin typeface="Calibri" pitchFamily="34" charset="0"/>
            </a:endParaRP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l-GR" altLang="el-GR" sz="2800" dirty="0">
                <a:latin typeface="Calibri" pitchFamily="34" charset="0"/>
              </a:rPr>
              <a:t>Καθορισμός των αξιών του </a:t>
            </a:r>
            <a:r>
              <a:rPr lang="el-GR" altLang="el-GR" sz="2800" dirty="0" smtClean="0">
                <a:latin typeface="Calibri" pitchFamily="34" charset="0"/>
              </a:rPr>
              <a:t>σχολείου (</a:t>
            </a:r>
            <a:r>
              <a:rPr lang="el-GR" altLang="el-GR" sz="2800" b="1" i="1" dirty="0" smtClean="0">
                <a:solidFill>
                  <a:srgbClr val="C00000"/>
                </a:solidFill>
                <a:latin typeface="Calibri" pitchFamily="34" charset="0"/>
              </a:rPr>
              <a:t>τα στοιχεία/αξίες  που συνθέτουν το όραμα αυτό</a:t>
            </a:r>
            <a:r>
              <a:rPr lang="el-GR" altLang="el-GR" sz="2800" dirty="0" smtClean="0">
                <a:latin typeface="Calibri" pitchFamily="34" charset="0"/>
              </a:rPr>
              <a:t>) </a:t>
            </a:r>
            <a:endParaRPr lang="en-US" altLang="el-GR" sz="2800" dirty="0">
              <a:latin typeface="Calibri" pitchFamily="34" charset="0"/>
            </a:endParaRPr>
          </a:p>
          <a:p>
            <a:pPr marL="971550" lvl="1" indent="-51435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l-GR" altLang="el-GR" sz="2800" dirty="0">
                <a:latin typeface="Calibri" pitchFamily="34" charset="0"/>
              </a:rPr>
              <a:t>Δημιουργία συνθημάτων παρακίνησης</a:t>
            </a:r>
            <a:endParaRPr lang="el-GR" altLang="el-GR" sz="3200" dirty="0">
              <a:latin typeface="Calibri" pitchFamily="34" charset="0"/>
            </a:endParaRPr>
          </a:p>
          <a:p>
            <a:pPr eaLnBrk="1" hangingPunct="1"/>
            <a:endParaRPr lang="el-GR" altLang="el-GR" sz="3200" dirty="0">
              <a:latin typeface="Calibri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028884" y="4288536"/>
            <a:ext cx="3960706" cy="2355153"/>
          </a:xfrm>
          <a:prstGeom prst="cloud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Rectangle 5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44453" y="4416552"/>
            <a:ext cx="3601075" cy="1717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ARDET Course template">
  <a:themeElements>
    <a:clrScheme name="SWPBS">
      <a:dk1>
        <a:srgbClr val="000000"/>
      </a:dk1>
      <a:lt1>
        <a:sysClr val="window" lastClr="FFFFFF"/>
      </a:lt1>
      <a:dk2>
        <a:srgbClr val="000000"/>
      </a:dk2>
      <a:lt2>
        <a:srgbClr val="BDBFC1"/>
      </a:lt2>
      <a:accent1>
        <a:srgbClr val="F1A73A"/>
      </a:accent1>
      <a:accent2>
        <a:srgbClr val="0DA197"/>
      </a:accent2>
      <a:accent3>
        <a:srgbClr val="D3D87A"/>
      </a:accent3>
      <a:accent4>
        <a:srgbClr val="8DC228"/>
      </a:accent4>
      <a:accent5>
        <a:srgbClr val="ED776B"/>
      </a:accent5>
      <a:accent6>
        <a:srgbClr val="9853A1"/>
      </a:accent6>
      <a:hlink>
        <a:srgbClr val="0DA197"/>
      </a:hlink>
      <a:folHlink>
        <a:srgbClr val="F1A73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RDET Course template - Cover page">
  <a:themeElements>
    <a:clrScheme name="SWPBS">
      <a:dk1>
        <a:srgbClr val="000000"/>
      </a:dk1>
      <a:lt1>
        <a:sysClr val="window" lastClr="FFFFFF"/>
      </a:lt1>
      <a:dk2>
        <a:srgbClr val="000000"/>
      </a:dk2>
      <a:lt2>
        <a:srgbClr val="BDBFC1"/>
      </a:lt2>
      <a:accent1>
        <a:srgbClr val="F1A73A"/>
      </a:accent1>
      <a:accent2>
        <a:srgbClr val="0DA197"/>
      </a:accent2>
      <a:accent3>
        <a:srgbClr val="D3D87A"/>
      </a:accent3>
      <a:accent4>
        <a:srgbClr val="8DC228"/>
      </a:accent4>
      <a:accent5>
        <a:srgbClr val="ED776B"/>
      </a:accent5>
      <a:accent6>
        <a:srgbClr val="9853A1"/>
      </a:accent6>
      <a:hlink>
        <a:srgbClr val="0DA197"/>
      </a:hlink>
      <a:folHlink>
        <a:srgbClr val="F1A73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1121</Words>
  <Application>Microsoft Office PowerPoint</Application>
  <PresentationFormat>Προσαρμογή</PresentationFormat>
  <Paragraphs>210</Paragraphs>
  <Slides>50</Slides>
  <Notes>5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50</vt:i4>
      </vt:variant>
    </vt:vector>
  </HeadingPairs>
  <TitlesOfParts>
    <vt:vector size="52" baseType="lpstr">
      <vt:lpstr>CARDET Course template</vt:lpstr>
      <vt:lpstr>CARDET Course template - Cover page</vt:lpstr>
      <vt:lpstr>Διαφάνεια 1</vt:lpstr>
      <vt:lpstr>Διαφάνεια 2</vt:lpstr>
      <vt:lpstr>Τι είναι το ΣΣΠΘΣ. </vt:lpstr>
      <vt:lpstr>Τι είναι το ΣΣΠΘΣ. 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Παράδειγμα 1 </vt:lpstr>
      <vt:lpstr>Παράδειγμα 2 </vt:lpstr>
      <vt:lpstr>Παράδειγμα 3 </vt:lpstr>
      <vt:lpstr>Διαφάνεια 23</vt:lpstr>
      <vt:lpstr>Θετική ενίσχυση</vt:lpstr>
      <vt:lpstr>Θετική ενίσχυση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Τρόπος καταγραφής επιβράβευσης Προ.Θε.Συ.</vt:lpstr>
      <vt:lpstr>Υλικό για το πρόγραμμα</vt:lpstr>
      <vt:lpstr>Κατηγορίες υλικού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 Επικοινωνία, υποστήριξη παρέμβασης ΣΣΠΘΣ</vt:lpstr>
      <vt:lpstr>Διαφάνεια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Microsoft Office User</dc:creator>
  <cp:lastModifiedBy>Administrator</cp:lastModifiedBy>
  <cp:revision>64</cp:revision>
  <dcterms:created xsi:type="dcterms:W3CDTF">2019-11-18T16:13:37Z</dcterms:created>
  <dcterms:modified xsi:type="dcterms:W3CDTF">2023-11-19T22:14:37Z</dcterms:modified>
</cp:coreProperties>
</file>