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6" r:id="rId5"/>
    <p:sldId id="267" r:id="rId6"/>
    <p:sldId id="272" r:id="rId7"/>
    <p:sldId id="274" r:id="rId8"/>
    <p:sldId id="275" r:id="rId9"/>
    <p:sldId id="276" r:id="rId10"/>
    <p:sldId id="278" r:id="rId11"/>
    <p:sldId id="279" r:id="rId12"/>
    <p:sldId id="280" r:id="rId13"/>
    <p:sldId id="269" r:id="rId14"/>
    <p:sldId id="270" r:id="rId15"/>
    <p:sldId id="263" r:id="rId16"/>
  </p:sldIdLst>
  <p:sldSz cx="12192000" cy="685800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CAE6E8"/>
    <a:srgbClr val="1F4E83"/>
    <a:srgbClr val="1F4E79"/>
    <a:srgbClr val="A2D2D6"/>
    <a:srgbClr val="00ADBB"/>
    <a:srgbClr val="DDEFBF"/>
    <a:srgbClr val="CBE69E"/>
    <a:srgbClr val="BDFAFF"/>
    <a:srgbClr val="FFC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1" autoAdjust="0"/>
    <p:restoredTop sz="88542" autoAdjust="0"/>
  </p:normalViewPr>
  <p:slideViewPr>
    <p:cSldViewPr snapToGrid="0">
      <p:cViewPr varScale="1">
        <p:scale>
          <a:sx n="66" d="100"/>
          <a:sy n="66" d="100"/>
        </p:scale>
        <p:origin x="9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16AB9-92E1-44AF-8FCB-F4272161EA9C}" type="datetimeFigureOut">
              <a:rPr lang="el-GR" smtClean="0"/>
              <a:t>2/9/2020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A4BF-87CB-4287-95AF-AD449D8A4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116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2EFE5-E9F2-43A5-8AF8-83A578357172}" type="datetimeFigureOut">
              <a:rPr lang="el-GR" smtClean="0"/>
              <a:t>2/9/2020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91B0-25AB-4DFA-B184-293DD1560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8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" y="960120"/>
            <a:ext cx="11247120" cy="546971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Content goes here</a:t>
            </a:r>
            <a:endParaRPr lang="el-GR" dirty="0"/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12192000" cy="751114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985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" y="1426464"/>
            <a:ext cx="11247120" cy="5003365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Content goes here</a:t>
            </a:r>
            <a:endParaRPr lang="el-GR" dirty="0"/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12192000" cy="751114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/>
          <a:p>
            <a:r>
              <a:rPr lang="en-US" dirty="0"/>
              <a:t>Section title goes here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0" y="763425"/>
            <a:ext cx="12192000" cy="514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457200" tIns="118872"/>
          <a:lstStyle>
            <a:lvl1pPr>
              <a:defRPr sz="28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8224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arning objectives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72440" y="960119"/>
            <a:ext cx="5394960" cy="5469711"/>
          </a:xfrm>
          <a:prstGeom prst="rect">
            <a:avLst/>
          </a:prstGeom>
        </p:spPr>
        <p:txBody>
          <a:bodyPr lIns="0" tIns="0" rIns="0"/>
          <a:lstStyle>
            <a:lvl1pPr algn="l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lang="en-US" sz="2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352032" y="960118"/>
            <a:ext cx="5394960" cy="5469711"/>
          </a:xfrm>
          <a:prstGeom prst="rect">
            <a:avLst/>
          </a:prstGeom>
        </p:spPr>
        <p:txBody>
          <a:bodyPr lIns="0" tIns="0" rIns="0"/>
          <a:lstStyle>
            <a:lvl1pPr algn="l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lang="en-US" sz="2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12192000" cy="751114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/>
          <a:p>
            <a:r>
              <a:rPr lang="en-US" dirty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751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arning objectives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72440" y="1559379"/>
            <a:ext cx="5394960" cy="4870451"/>
          </a:xfrm>
          <a:prstGeom prst="rect">
            <a:avLst/>
          </a:prstGeom>
        </p:spPr>
        <p:txBody>
          <a:bodyPr lIns="0" tIns="0" rIns="0"/>
          <a:lstStyle>
            <a:lvl1pPr algn="l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lang="en-US" sz="2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352032" y="1559378"/>
            <a:ext cx="5394960" cy="4870451"/>
          </a:xfrm>
          <a:prstGeom prst="rect">
            <a:avLst/>
          </a:prstGeom>
        </p:spPr>
        <p:txBody>
          <a:bodyPr lIns="0" tIns="0" rIns="0"/>
          <a:lstStyle>
            <a:lvl1pPr algn="l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lang="en-US" sz="2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12192000" cy="751114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/>
          <a:p>
            <a:r>
              <a:rPr lang="en-US" dirty="0"/>
              <a:t>Section title goes here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0" y="771589"/>
            <a:ext cx="12192000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200" tIns="118872"/>
          <a:lstStyle>
            <a:lvl1pPr>
              <a:defRPr sz="28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063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4"/>
            <a:ext cx="12192000" cy="683129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733604" y="3950356"/>
            <a:ext cx="6458396" cy="10795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8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733604" y="2561772"/>
            <a:ext cx="6458396" cy="10795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2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400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2267604" y="2710702"/>
            <a:ext cx="7907160" cy="191733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ctr">
              <a:defRPr sz="36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End of Unit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1" y="5701130"/>
            <a:ext cx="11171257" cy="11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6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47200" y="69631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9B6E-449A-CC4C-8EEA-131D03015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38773"/>
            <a:ext cx="12191999" cy="1224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12192000" cy="751114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/>
          <a:p>
            <a:r>
              <a:rPr lang="en-US" dirty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018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1" r:id="rId2"/>
    <p:sldLayoutId id="2147483684" r:id="rId3"/>
    <p:sldLayoutId id="214748369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n-lt"/>
          <a:ea typeface="+mj-ea"/>
          <a:cs typeface="Calibri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bg1">
              <a:lumMod val="50000"/>
            </a:schemeClr>
          </a:solidFill>
          <a:latin typeface="HelveticaNeueLT Pro 45 L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1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33604" y="3017294"/>
            <a:ext cx="6458396" cy="1079500"/>
          </a:xfrm>
        </p:spPr>
        <p:txBody>
          <a:bodyPr lIns="0"/>
          <a:lstStyle/>
          <a:p>
            <a:r>
              <a:rPr lang="el-GR" sz="3200" dirty="0">
                <a:solidFill>
                  <a:schemeClr val="accent4"/>
                </a:solidFill>
              </a:rPr>
              <a:t>Πλένω τα χέρια </a:t>
            </a:r>
            <a:r>
              <a:rPr lang="el-GR" sz="3200" dirty="0" smtClean="0">
                <a:solidFill>
                  <a:schemeClr val="accent4"/>
                </a:solidFill>
              </a:rPr>
              <a:t>μου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3604" y="1787331"/>
            <a:ext cx="6458396" cy="1079500"/>
          </a:xfrm>
        </p:spPr>
        <p:txBody>
          <a:bodyPr lIns="0"/>
          <a:lstStyle/>
          <a:p>
            <a:r>
              <a:rPr lang="el-GR" sz="4000" dirty="0">
                <a:solidFill>
                  <a:schemeClr val="accent2"/>
                </a:solidFill>
              </a:rPr>
              <a:t>ΥΠΕΥΘΥΝΟΤΗΤΑ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87463"/>
            <a:ext cx="8229600" cy="59049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800" dirty="0">
                <a:solidFill>
                  <a:schemeClr val="tx1"/>
                </a:solidFill>
              </a:rPr>
              <a:t>7. Χρησιμοποιώ το χαρτί για να κλείσω τη βρύση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98F7961F-632A-4999-8092-3BEFEF47C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50" t="56166" r="31850" b="11272"/>
          <a:stretch/>
        </p:blipFill>
        <p:spPr>
          <a:xfrm>
            <a:off x="3697287" y="1981200"/>
            <a:ext cx="4797425" cy="46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87463"/>
            <a:ext cx="10289458" cy="59049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800" dirty="0">
                <a:solidFill>
                  <a:schemeClr val="tx1"/>
                </a:solidFill>
              </a:rPr>
              <a:t>8. Πετάω το χαρτί στα σκουπίδια χωρίς να αγγίζω τον κάλαθο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74C2C7EE-0B07-46BF-9B4C-607EA0A1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62" y="2173288"/>
            <a:ext cx="4206875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2098964" y="2259735"/>
            <a:ext cx="7772400" cy="1470025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2"/>
                </a:solidFill>
                <a:latin typeface="+mn-lt"/>
                <a:ea typeface="+mj-ea"/>
                <a:cs typeface="Calibri"/>
              </a:defRPr>
            </a:lvl1pPr>
          </a:lstStyle>
          <a:p>
            <a:pPr algn="ctr"/>
            <a:r>
              <a:rPr lang="el-GR" altLang="en-US" sz="5400" b="1" dirty="0"/>
              <a:t>Ώρα για εξάσκηση</a:t>
            </a:r>
            <a:endParaRPr lang="en-US" altLang="en-US" sz="5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580103" y="1337187"/>
            <a:ext cx="10825316" cy="40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b="1" dirty="0"/>
              <a:t>Πλένω τα χέρια μου επειδή νοιάζομαι για τον εαυτό μου και τους άλλους!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b="1" dirty="0"/>
              <a:t>Όταν πλένουμε τα χέρια μας, δείχνουμε ότι νοιαζόμαστε!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4400" b="1" dirty="0"/>
              <a:t>Είμαστε ΥΠΕΥΘΥΝΟΙ!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n-US" sz="2400" b="1" dirty="0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xmlns="" id="{81CA8F6C-97B3-42A0-B242-315A62BA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4"/>
            <a:ext cx="12192000" cy="751114"/>
          </a:xfrm>
        </p:spPr>
        <p:txBody>
          <a:bodyPr/>
          <a:lstStyle/>
          <a:p>
            <a:pPr algn="ctr"/>
            <a:r>
              <a:rPr lang="el-GR" altLang="en-US" b="1" dirty="0"/>
              <a:t>Πλένω τα χέρια μου!!!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0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/>
              <a:t>ΕΥΧΑΡΙΣΤΟΥΜΕ</a:t>
            </a:r>
          </a:p>
        </p:txBody>
      </p:sp>
    </p:spTree>
    <p:extLst>
      <p:ext uri="{BB962C8B-B14F-4D97-AF65-F5344CB8AC3E}">
        <p14:creationId xmlns:p14="http://schemas.microsoft.com/office/powerpoint/2010/main" val="67253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 dirty="0"/>
              <a:t>Δείχνω ΥΠΕΥΘΥΝΟΤΗΤΑ πλένοντας τα χέρια μου: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56F3D4D-50F9-4701-BC4A-63B04B01B229}"/>
              </a:ext>
            </a:extLst>
          </p:cNvPr>
          <p:cNvSpPr txBox="1">
            <a:spLocks/>
          </p:cNvSpPr>
          <p:nvPr/>
        </p:nvSpPr>
        <p:spPr>
          <a:xfrm>
            <a:off x="1981200" y="2910126"/>
            <a:ext cx="8229600" cy="1037747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800" b="1" dirty="0">
                <a:solidFill>
                  <a:schemeClr val="tx1"/>
                </a:solidFill>
              </a:rPr>
              <a:t>Για να προστατεύω τον εαυτό μου και τους άλλους από τον </a:t>
            </a:r>
            <a:r>
              <a:rPr lang="el-GR" altLang="en-US" sz="2800" b="1" dirty="0" err="1">
                <a:solidFill>
                  <a:schemeClr val="tx1"/>
                </a:solidFill>
              </a:rPr>
              <a:t>κορωνοϊό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Γιατί να πλένω τα χεριά μου;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747251" y="1567801"/>
            <a:ext cx="10697497" cy="372239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chemeClr val="tx1"/>
                </a:solidFill>
              </a:rPr>
              <a:t>Κατά τη διάρκεια της ημέρας αγγίζουμε διάφορα αντικείμενα, επιφάνεια και άτομα, επομένως, στα χέρια μας μαζεύονται μικρόβια.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chemeClr val="tx1"/>
                </a:solidFill>
              </a:rPr>
              <a:t>Με αυτά τα μικρόβια μπορεί να μολυνθούμε, αν αγγίξουμε τα μάτια μας, τη μύτη μας ή το στόμα μας , ή μπορεί να μεταφέρουμε αυτά τα μικρόβια και στους άλλους.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chemeClr val="tx1"/>
                </a:solidFill>
              </a:rPr>
              <a:t>Παρόλο που είναι απίθανο να διατηρήσουμε τα χέρια μας χωρίς μικρόβια, το πλύσιμο των χεριών βοηθά στον περιορισμό της εξάπλωσης των μικροβίων, ιών και βακτηρίων.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l-GR" altLang="en-US" sz="1800" dirty="0">
              <a:solidFill>
                <a:schemeClr val="tx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altLang="en-US" sz="3600" b="1" dirty="0">
                <a:solidFill>
                  <a:schemeClr val="tx1"/>
                </a:solidFill>
              </a:rPr>
              <a:t>Το πλύσιμο των χεριών σημαίνει υγιεινή!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l-G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87463"/>
            <a:ext cx="8229600" cy="59049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1. </a:t>
            </a:r>
            <a:r>
              <a:rPr lang="el-GR" altLang="en-US" sz="2800" dirty="0">
                <a:solidFill>
                  <a:schemeClr val="tx1"/>
                </a:solidFill>
              </a:rPr>
              <a:t>Βρέχω τα χέρια μου με νερό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E4044DB2-40D9-4AA9-A8C9-F8AB74935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8" t="2340" r="69641" b="71792"/>
          <a:stretch/>
        </p:blipFill>
        <p:spPr>
          <a:xfrm>
            <a:off x="3674269" y="2078140"/>
            <a:ext cx="4843462" cy="44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87463"/>
            <a:ext cx="8229600" cy="59049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800" dirty="0">
                <a:solidFill>
                  <a:schemeClr val="tx1"/>
                </a:solidFill>
              </a:rPr>
              <a:t>2. Βάζω σαπούνι στην παλάμη του χεριού μου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2B9A30-8BA3-4A3D-84C8-1078F0B0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96" y="1877961"/>
            <a:ext cx="5218628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287462"/>
            <a:ext cx="10918723" cy="79067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800" dirty="0">
                <a:solidFill>
                  <a:schemeClr val="tx1"/>
                </a:solidFill>
              </a:rPr>
              <a:t>3. Τρίβω καλά τα χεριά μου για τουλάχιστο 20 δευτερόλεπτα την κάθε παλάμη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408CDE03-62DF-42E9-87CD-BF517F866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0" r="12723" b="71960"/>
          <a:stretch/>
        </p:blipFill>
        <p:spPr>
          <a:xfrm>
            <a:off x="3606801" y="2011363"/>
            <a:ext cx="4838700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826" y="1173009"/>
            <a:ext cx="11292348" cy="905131"/>
          </a:xfrm>
          <a:prstGeom prst="rect">
            <a:avLst/>
          </a:prstGeom>
        </p:spPr>
        <p:txBody>
          <a:bodyPr/>
          <a:lstStyle/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el-GR" altLang="en-US" sz="2800" dirty="0">
                <a:solidFill>
                  <a:schemeClr val="tx1"/>
                </a:solidFill>
              </a:rPr>
              <a:t>4. Καθαρίζω το πίσω μέρος των χεριών μου, τους καρπούς μου, τα δάκτυλα μου και τα νύχια μου</a:t>
            </a:r>
            <a:br>
              <a:rPr lang="el-GR" altLang="en-US" sz="28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872E63FA-807B-41D2-BB83-D618ADE16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8" t="33698" r="13025" b="41849"/>
          <a:stretch/>
        </p:blipFill>
        <p:spPr>
          <a:xfrm>
            <a:off x="315345" y="2891789"/>
            <a:ext cx="11719008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87463"/>
            <a:ext cx="8229600" cy="59049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800" dirty="0">
                <a:solidFill>
                  <a:schemeClr val="tx1"/>
                </a:solidFill>
              </a:rPr>
              <a:t>5. Ξεπλένω τα χέρια μου καλά με νερό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F881727F-1A70-43B4-8596-27ECD27BF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2" t="64137" r="69929" b="11056"/>
          <a:stretch/>
        </p:blipFill>
        <p:spPr>
          <a:xfrm>
            <a:off x="3471862" y="1877961"/>
            <a:ext cx="5248276" cy="47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/>
              <a:t>Πλένω τα χέρια μου σημαίνει: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287463"/>
            <a:ext cx="10466439" cy="59049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800" dirty="0">
                <a:solidFill>
                  <a:schemeClr val="tx1"/>
                </a:solidFill>
              </a:rPr>
              <a:t>6. Σκουπίζω τα χέρια μου με καθαρό χαρτί μιας χρήσης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67D9FC2B-1094-4CEB-B9BE-CA08FDC81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5" t="63358" r="49988" b="11283"/>
          <a:stretch/>
        </p:blipFill>
        <p:spPr>
          <a:xfrm>
            <a:off x="3152774" y="1962149"/>
            <a:ext cx="5391151" cy="47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6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ARDET Course template">
  <a:themeElements>
    <a:clrScheme name="SWPBS">
      <a:dk1>
        <a:srgbClr val="000000"/>
      </a:dk1>
      <a:lt1>
        <a:sysClr val="window" lastClr="FFFFFF"/>
      </a:lt1>
      <a:dk2>
        <a:srgbClr val="000000"/>
      </a:dk2>
      <a:lt2>
        <a:srgbClr val="BDBFC1"/>
      </a:lt2>
      <a:accent1>
        <a:srgbClr val="F1A73A"/>
      </a:accent1>
      <a:accent2>
        <a:srgbClr val="0DA197"/>
      </a:accent2>
      <a:accent3>
        <a:srgbClr val="D3D87A"/>
      </a:accent3>
      <a:accent4>
        <a:srgbClr val="8DC228"/>
      </a:accent4>
      <a:accent5>
        <a:srgbClr val="ED776B"/>
      </a:accent5>
      <a:accent6>
        <a:srgbClr val="9853A1"/>
      </a:accent6>
      <a:hlink>
        <a:srgbClr val="0DA197"/>
      </a:hlink>
      <a:folHlink>
        <a:srgbClr val="F1A73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RDET Course template - Cover page">
  <a:themeElements>
    <a:clrScheme name="SWPBS">
      <a:dk1>
        <a:srgbClr val="000000"/>
      </a:dk1>
      <a:lt1>
        <a:sysClr val="window" lastClr="FFFFFF"/>
      </a:lt1>
      <a:dk2>
        <a:srgbClr val="000000"/>
      </a:dk2>
      <a:lt2>
        <a:srgbClr val="BDBFC1"/>
      </a:lt2>
      <a:accent1>
        <a:srgbClr val="F1A73A"/>
      </a:accent1>
      <a:accent2>
        <a:srgbClr val="0DA197"/>
      </a:accent2>
      <a:accent3>
        <a:srgbClr val="D3D87A"/>
      </a:accent3>
      <a:accent4>
        <a:srgbClr val="8DC228"/>
      </a:accent4>
      <a:accent5>
        <a:srgbClr val="ED776B"/>
      </a:accent5>
      <a:accent6>
        <a:srgbClr val="9853A1"/>
      </a:accent6>
      <a:hlink>
        <a:srgbClr val="0DA197"/>
      </a:hlink>
      <a:folHlink>
        <a:srgbClr val="F1A73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297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HelveticaNeueLT Pro 45 Lt</vt:lpstr>
      <vt:lpstr>CARDET Course template</vt:lpstr>
      <vt:lpstr>CARDET Course template - Cover page</vt:lpstr>
      <vt:lpstr>PowerPoint Presentation</vt:lpstr>
      <vt:lpstr>Δείχνω ΥΠΕΥΘΥΝΟΤΗΤΑ πλένοντας τα χέρια μου:</vt:lpstr>
      <vt:lpstr>Γιατί να πλένω τα χεριά μου;</vt:lpstr>
      <vt:lpstr>Πλένω τα χέρια μου σημαίνει:</vt:lpstr>
      <vt:lpstr>Πλένω τα χέρια μου σημαίνει:</vt:lpstr>
      <vt:lpstr>Πλένω τα χέρια μου σημαίνει:</vt:lpstr>
      <vt:lpstr>Πλένω τα χέρια μου σημαίνει:</vt:lpstr>
      <vt:lpstr>Πλένω τα χέρια μου σημαίνει:</vt:lpstr>
      <vt:lpstr>Πλένω τα χέρια μου σημαίνει:</vt:lpstr>
      <vt:lpstr>Πλένω τα χέρια μου σημαίνει:</vt:lpstr>
      <vt:lpstr>Πλένω τα χέρια μου σημαίνει:</vt:lpstr>
      <vt:lpstr>PowerPoint Presentation</vt:lpstr>
      <vt:lpstr>Πλένω τα χέρια μου!!!</vt:lpstr>
      <vt:lpstr> ΕΥΧΑΡΙΣΤΟΥΜΕ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2Fast4u</dc:creator>
  <cp:lastModifiedBy>Eliza Theofanous</cp:lastModifiedBy>
  <cp:revision>110</cp:revision>
  <dcterms:created xsi:type="dcterms:W3CDTF">2014-07-11T09:12:14Z</dcterms:created>
  <dcterms:modified xsi:type="dcterms:W3CDTF">2020-09-02T05:25:58Z</dcterms:modified>
</cp:coreProperties>
</file>